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33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Diretoria de Marketing e Comunicação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Subtítulo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Título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xmlns="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printing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typesetting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industry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.;</a:t>
            </a:r>
          </a:p>
          <a:p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Ipsum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been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industry's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standard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dummy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ever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since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1500s;</a:t>
            </a:r>
          </a:p>
          <a:p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Unknown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printer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took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galley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scrambled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It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survived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only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five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centuries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; </a:t>
            </a:r>
          </a:p>
          <a:p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Letraset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sheets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containing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Ipsum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passages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more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recently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desktop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publishing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software;</a:t>
            </a:r>
          </a:p>
          <a:p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Aldus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PageMaker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including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versions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Ipsum.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 err="1">
                <a:solidFill>
                  <a:srgbClr val="004382"/>
                </a:solidFill>
              </a:rPr>
              <a:t>What</a:t>
            </a:r>
            <a:r>
              <a:rPr lang="pt-BR" sz="3600" b="1" dirty="0">
                <a:solidFill>
                  <a:srgbClr val="004382"/>
                </a:solidFill>
              </a:rPr>
              <a:t> </a:t>
            </a:r>
            <a:r>
              <a:rPr lang="pt-BR" sz="3600" b="1" dirty="0" err="1">
                <a:solidFill>
                  <a:srgbClr val="004382"/>
                </a:solidFill>
              </a:rPr>
              <a:t>is</a:t>
            </a:r>
            <a:r>
              <a:rPr lang="pt-BR" sz="3600" b="1" dirty="0">
                <a:solidFill>
                  <a:srgbClr val="004382"/>
                </a:solidFill>
              </a:rPr>
              <a:t> </a:t>
            </a:r>
            <a:r>
              <a:rPr lang="pt-BR" sz="3600" b="1" dirty="0" err="1">
                <a:solidFill>
                  <a:srgbClr val="004382"/>
                </a:solidFill>
              </a:rPr>
              <a:t>Lorem</a:t>
            </a:r>
            <a:r>
              <a:rPr lang="pt-BR" sz="3600" b="1" dirty="0">
                <a:solidFill>
                  <a:srgbClr val="004382"/>
                </a:solidFill>
              </a:rPr>
              <a:t> Ipsum?</a:t>
            </a:r>
          </a:p>
          <a:p>
            <a:pPr marL="0" indent="0">
              <a:buNone/>
            </a:pP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Ipsum 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simply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dummy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printing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typesetting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industry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Ipsum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been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industry's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standard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dummy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ever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since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1500s,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when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unknown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printer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took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galley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scrambled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it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make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specimen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book. It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survived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only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five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centuries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also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leap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into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electronic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typesetting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remaining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essentially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unchanged</a:t>
            </a:r>
            <a:r>
              <a:rPr lang="pt-BR" sz="26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85</Words>
  <Application>Microsoft Office PowerPoint</Application>
  <PresentationFormat>Apresentação na tela (4:3)</PresentationFormat>
  <Paragraphs>18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Diretoria de Marketing e Comunicação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24</cp:revision>
  <dcterms:created xsi:type="dcterms:W3CDTF">2020-08-21T15:35:10Z</dcterms:created>
  <dcterms:modified xsi:type="dcterms:W3CDTF">2022-02-09T22:46:51Z</dcterms:modified>
</cp:coreProperties>
</file>