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3" r:id="rId4"/>
    <p:sldId id="264" r:id="rId5"/>
    <p:sldId id="274" r:id="rId6"/>
    <p:sldId id="275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83" r:id="rId21"/>
    <p:sldId id="282" r:id="rId22"/>
    <p:sldId id="281" r:id="rId23"/>
    <p:sldId id="280" r:id="rId24"/>
    <p:sldId id="279" r:id="rId25"/>
    <p:sldId id="278" r:id="rId26"/>
    <p:sldId id="277" r:id="rId27"/>
    <p:sldId id="276" r:id="rId28"/>
    <p:sldId id="273" r:id="rId29"/>
    <p:sldId id="272" r:id="rId30"/>
    <p:sldId id="271" r:id="rId31"/>
    <p:sldId id="270" r:id="rId32"/>
    <p:sldId id="269" r:id="rId33"/>
    <p:sldId id="268" r:id="rId34"/>
    <p:sldId id="267" r:id="rId35"/>
    <p:sldId id="266" r:id="rId36"/>
    <p:sldId id="265" r:id="rId37"/>
    <p:sldId id="297" r:id="rId38"/>
    <p:sldId id="26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História</a:t>
            </a:r>
          </a:p>
          <a:p>
            <a:pPr lvl="1"/>
            <a:r>
              <a:rPr lang="pt-BR" dirty="0" smtClean="0"/>
              <a:t>Criado em 1994/1995</a:t>
            </a:r>
          </a:p>
          <a:p>
            <a:pPr lvl="1"/>
            <a:r>
              <a:rPr lang="pt-BR" dirty="0" smtClean="0"/>
              <a:t>Rasmus Lerdof</a:t>
            </a:r>
          </a:p>
          <a:p>
            <a:pPr lvl="1"/>
            <a:r>
              <a:rPr lang="pt-BR" dirty="0" smtClean="0"/>
              <a:t>Personal Home Page Tools</a:t>
            </a:r>
          </a:p>
          <a:p>
            <a:pPr lvl="1"/>
            <a:r>
              <a:rPr lang="pt-BR" dirty="0" smtClean="0"/>
              <a:t>Objetivo era criar uma maneira de monitorar as pessoas que acessavam o seu site pessoa</a:t>
            </a:r>
          </a:p>
          <a:p>
            <a:pPr lvl="1"/>
            <a:r>
              <a:rPr lang="pt-BR" dirty="0" smtClean="0"/>
              <a:t>Novas versões foram desenvolvidas e em 1997 o PHP já era utilizado em 50 mil sites</a:t>
            </a:r>
          </a:p>
          <a:p>
            <a:pPr lvl="1"/>
            <a:r>
              <a:rPr lang="pt-BR" dirty="0" smtClean="0"/>
              <a:t>1998 passou para 100 mil e 1999 passou de 1 milhão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Atualmente o PHP encontra-se na versão 7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Lançado no final de 2015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Pulou diretamente do PHP5 para o PHP7, sendo que o PHP5 havia sido lançado em 2004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98% dos usuários estão na versão 5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175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Características 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pt-BR" dirty="0" smtClean="0"/>
              <a:t>Derivado da linguagem de programação C</a:t>
            </a:r>
          </a:p>
          <a:p>
            <a:endParaRPr lang="pt-BR" dirty="0" smtClean="0"/>
          </a:p>
          <a:p>
            <a:r>
              <a:rPr lang="pt-BR" dirty="0" smtClean="0"/>
              <a:t>Execução bastante rápida, exigindo poucos recursos do sistema</a:t>
            </a:r>
          </a:p>
          <a:p>
            <a:pPr lvl="1"/>
            <a:r>
              <a:rPr lang="pt-BR" dirty="0" smtClean="0"/>
              <a:t>UNIX + Apache</a:t>
            </a:r>
          </a:p>
          <a:p>
            <a:pPr lvl="1"/>
            <a:r>
              <a:rPr lang="pt-BR" dirty="0" smtClean="0"/>
              <a:t>Criado para ser leve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871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Caracteristicas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pt-BR" b="1" dirty="0" smtClean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Estável</a:t>
            </a:r>
          </a:p>
          <a:p>
            <a:pPr lvl="1"/>
            <a:r>
              <a:rPr lang="pt-BR" dirty="0" smtClean="0"/>
              <a:t>Próprio sistema de gerenciamento de recursos</a:t>
            </a:r>
          </a:p>
          <a:p>
            <a:pPr lvl="1"/>
            <a:r>
              <a:rPr lang="pt-BR" dirty="0" smtClean="0"/>
              <a:t>Método eficiente de manipular variáveis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Possui diferentes níveis de segurança que podem ser configurados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- Caracteristicas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Constituido de um core central e um conjunto de extensões</a:t>
            </a:r>
          </a:p>
          <a:p>
            <a:pPr lvl="1"/>
            <a:r>
              <a:rPr lang="pt-BR" dirty="0" smtClean="0"/>
              <a:t>Essas extensões podem ser habilitadas/desabilitadas</a:t>
            </a:r>
          </a:p>
          <a:p>
            <a:pPr lvl="2"/>
            <a:r>
              <a:rPr lang="pt-BR" dirty="0" smtClean="0"/>
              <a:t>Comunicação com banco de dados</a:t>
            </a:r>
          </a:p>
          <a:p>
            <a:pPr lvl="2"/>
            <a:r>
              <a:rPr lang="pt-BR" dirty="0" smtClean="0"/>
              <a:t>Manipulação de arquivos (xml, zip)</a:t>
            </a:r>
          </a:p>
          <a:p>
            <a:pPr lvl="2"/>
            <a:r>
              <a:rPr lang="pt-BR" dirty="0" smtClean="0"/>
              <a:t>Utilização de sockets</a:t>
            </a:r>
          </a:p>
          <a:p>
            <a:pPr lvl="2"/>
            <a:r>
              <a:rPr lang="pt-BR" dirty="0" smtClean="0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4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Características 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Possui uma extensão (PDO) que abstrai a comunicação com diferentes bancos de dados</a:t>
            </a:r>
          </a:p>
          <a:p>
            <a:endParaRPr lang="pt-BR" dirty="0" smtClean="0"/>
          </a:p>
          <a:p>
            <a:r>
              <a:rPr lang="pt-BR" dirty="0" smtClean="0"/>
              <a:t>Suporte a orientação à objetos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– Caracteristicas 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Interpretada</a:t>
            </a:r>
          </a:p>
          <a:p>
            <a:pPr lvl="1"/>
            <a:r>
              <a:rPr lang="pt-BR" dirty="0" smtClean="0"/>
              <a:t>Não é necessário compilação</a:t>
            </a:r>
          </a:p>
          <a:p>
            <a:endParaRPr lang="pt-BR" dirty="0" smtClean="0"/>
          </a:p>
          <a:p>
            <a:r>
              <a:rPr lang="pt-BR" dirty="0" smtClean="0"/>
              <a:t>Tipagem fraca/dinâmica</a:t>
            </a:r>
          </a:p>
          <a:p>
            <a:pPr lvl="1"/>
            <a:r>
              <a:rPr lang="pt-BR" dirty="0" smtClean="0"/>
              <a:t>Não é necessário explicitar o tipo da variável</a:t>
            </a:r>
          </a:p>
          <a:p>
            <a:pPr lvl="1"/>
            <a:r>
              <a:rPr lang="pt-BR" dirty="0" smtClean="0"/>
              <a:t>Uma mesma variável pode receber diferentes tipos no mesmo contexto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3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- Caracteristicas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Custo baixo</a:t>
            </a:r>
          </a:p>
          <a:p>
            <a:pPr lvl="1"/>
            <a:r>
              <a:rPr lang="pt-BR" dirty="0" smtClean="0"/>
              <a:t>PHP pode ser baixado gratuitamente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Aprendizagem fácil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Funcionamento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Ao iniciar o Apache com o módulo PHP ativado ele já iniciará o interpretador de código PHP</a:t>
            </a:r>
          </a:p>
          <a:p>
            <a:pPr lvl="1"/>
            <a:r>
              <a:rPr lang="pt-BR" dirty="0" smtClean="0"/>
              <a:t>mod_phpx.so</a:t>
            </a:r>
          </a:p>
          <a:p>
            <a:pPr lvl="1"/>
            <a:r>
              <a:rPr lang="pt-BR" dirty="0" smtClean="0"/>
              <a:t>São também iniciadas todas as extensões ativadas para o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4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Funcionamento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ciclo de vida do PHP:</a:t>
            </a:r>
          </a:p>
          <a:p>
            <a:pPr lvl="1"/>
            <a:r>
              <a:rPr lang="pt-BR" dirty="0" smtClean="0"/>
              <a:t>Análise (parsing)</a:t>
            </a:r>
          </a:p>
          <a:p>
            <a:pPr lvl="2"/>
            <a:r>
              <a:rPr lang="pt-BR" dirty="0" smtClean="0"/>
              <a:t>O código é analisado e verificado a existência de erros</a:t>
            </a:r>
          </a:p>
          <a:p>
            <a:pPr lvl="1"/>
            <a:r>
              <a:rPr lang="pt-BR" dirty="0" smtClean="0"/>
              <a:t>Compilação</a:t>
            </a:r>
          </a:p>
          <a:p>
            <a:pPr lvl="2"/>
            <a:r>
              <a:rPr lang="pt-BR" dirty="0" smtClean="0"/>
              <a:t>As expressões são traduzidas em instruções</a:t>
            </a:r>
          </a:p>
          <a:p>
            <a:pPr lvl="1"/>
            <a:r>
              <a:rPr lang="pt-BR" dirty="0" smtClean="0"/>
              <a:t>Scanning</a:t>
            </a:r>
          </a:p>
          <a:p>
            <a:pPr lvl="2"/>
            <a:r>
              <a:rPr lang="pt-BR" dirty="0" smtClean="0"/>
              <a:t>O código-fonte legível a humanos é transformado</a:t>
            </a:r>
          </a:p>
          <a:p>
            <a:pPr lvl="1"/>
            <a:r>
              <a:rPr lang="pt-BR" dirty="0" smtClean="0"/>
              <a:t>Execução</a:t>
            </a:r>
          </a:p>
          <a:p>
            <a:pPr lvl="2"/>
            <a:r>
              <a:rPr lang="pt-BR" dirty="0" smtClean="0"/>
              <a:t>O código é processado para executar as tarefas</a:t>
            </a:r>
          </a:p>
        </p:txBody>
      </p:sp>
    </p:spTree>
    <p:extLst>
      <p:ext uri="{BB962C8B-B14F-4D97-AF65-F5344CB8AC3E}">
        <p14:creationId xmlns:p14="http://schemas.microsoft.com/office/powerpoint/2010/main" val="39996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Introdução ao PHP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=""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09187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://www.codificar.com.br/wp-content/uploads/2013/09/phplogo-highr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834" y="2049012"/>
            <a:ext cx="6857968" cy="3428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Download do PHP pode ser feito no link abaixo, deve ser selecionada a opção "Thread Safe" para a versão 5.6</a:t>
            </a:r>
          </a:p>
          <a:p>
            <a:pPr lvl="1"/>
            <a:r>
              <a:rPr lang="pt-BR" dirty="0" smtClean="0"/>
              <a:t>http://windows.php.net/download#php-5.6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arquivo também está disponível no repositório do curso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C:\Users\internet.pd\Desktop\Curso PHP\Instaladores\PH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13775" y="1679257"/>
            <a:ext cx="7659500" cy="4671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4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arquivo baixado deve ser renomeado para PHP e extraído no diretório C:\</a:t>
            </a:r>
          </a:p>
          <a:p>
            <a:pPr lvl="1"/>
            <a:r>
              <a:rPr lang="pt-BR" dirty="0" smtClean="0"/>
              <a:t>O conteúdo deverá ficar em C</a:t>
            </a:r>
            <a:r>
              <a:rPr lang="pt-BR" dirty="0" smtClean="0">
                <a:sym typeface="Wingdings" pitchFamily="2" charset="2"/>
              </a:rPr>
              <a:t>:\php</a:t>
            </a:r>
          </a:p>
          <a:p>
            <a:pPr lvl="1"/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Em seguida, deve-se renomear o arquivo php.ini-development para php.ini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4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Por fim, devemos voltar ao diretório do Apache e no arquivo de configuração adicionar o módulo PHP</a:t>
            </a:r>
          </a:p>
          <a:p>
            <a:endParaRPr lang="pt-BR" dirty="0" smtClean="0"/>
          </a:p>
          <a:p>
            <a:r>
              <a:rPr lang="pt-BR" dirty="0" smtClean="0"/>
              <a:t>Para isto, deve-se acessar o arquivo de configuração do PHP e adicionar as linhas: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87253"/>
              </p:ext>
            </p:extLst>
          </p:nvPr>
        </p:nvGraphicFramePr>
        <p:xfrm>
          <a:off x="796637" y="4411651"/>
          <a:ext cx="7286676" cy="171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676"/>
              </a:tblGrid>
              <a:tr h="1714512">
                <a:tc>
                  <a:txBody>
                    <a:bodyPr/>
                    <a:lstStyle/>
                    <a:p>
                      <a:r>
                        <a:rPr lang="pt-BR" dirty="0" smtClean="0"/>
                        <a:t>LoadModule php5_module "c:/php/php5apache2_4.dll"</a:t>
                      </a:r>
                    </a:p>
                    <a:p>
                      <a:r>
                        <a:rPr lang="pt-BR" dirty="0" smtClean="0"/>
                        <a:t>AddType application/x-httpd-php .php</a:t>
                      </a:r>
                    </a:p>
                    <a:p>
                      <a:r>
                        <a:rPr lang="pt-BR" dirty="0" smtClean="0"/>
                        <a:t>PHPIniDir "c:/php/"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Também devemos alterar o arquivo de busca inicial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0929"/>
              </p:ext>
            </p:extLst>
          </p:nvPr>
        </p:nvGraphicFramePr>
        <p:xfrm>
          <a:off x="688696" y="2742883"/>
          <a:ext cx="778674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/>
              </a:tblGrid>
              <a:tr h="3071834">
                <a:tc>
                  <a:txBody>
                    <a:bodyPr/>
                    <a:lstStyle/>
                    <a:p>
                      <a:r>
                        <a:rPr lang="pt-BR" dirty="0" smtClean="0"/>
                        <a:t>;Procurar pela linha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&lt;IfModule dir_module&gt;</a:t>
                      </a:r>
                    </a:p>
                    <a:p>
                      <a:r>
                        <a:rPr lang="pt-BR" dirty="0" smtClean="0"/>
                        <a:t>    DirectoryIndex index.html</a:t>
                      </a:r>
                    </a:p>
                    <a:p>
                      <a:r>
                        <a:rPr lang="pt-BR" dirty="0" smtClean="0"/>
                        <a:t>&lt;/IfModule&gt;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;E adicionar o conteúdo em vermelho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&lt;IfModule dir_module&gt;</a:t>
                      </a:r>
                    </a:p>
                    <a:p>
                      <a:r>
                        <a:rPr lang="pt-BR" dirty="0" smtClean="0"/>
                        <a:t>    DirectoryIndex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index.php</a:t>
                      </a:r>
                      <a:r>
                        <a:rPr lang="pt-BR" dirty="0" smtClean="0"/>
                        <a:t> index.html</a:t>
                      </a:r>
                    </a:p>
                    <a:p>
                      <a:r>
                        <a:rPr lang="pt-BR" dirty="0" smtClean="0"/>
                        <a:t>&lt;/IfModule&gt;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7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As configurações do PHP são realizadas no arquivo PHP.ini</a:t>
            </a:r>
          </a:p>
          <a:p>
            <a:pPr lvl="2"/>
            <a:r>
              <a:rPr lang="pt-BR" dirty="0" smtClean="0"/>
              <a:t>Habilitar/Desabilitar extensões</a:t>
            </a:r>
          </a:p>
          <a:p>
            <a:pPr lvl="2"/>
            <a:r>
              <a:rPr lang="pt-BR" dirty="0" smtClean="0"/>
              <a:t>Limite de memória</a:t>
            </a:r>
          </a:p>
          <a:p>
            <a:pPr lvl="2"/>
            <a:r>
              <a:rPr lang="pt-BR" dirty="0" smtClean="0"/>
              <a:t>Nível de erros a serem exibidos</a:t>
            </a:r>
          </a:p>
          <a:p>
            <a:pPr lvl="2"/>
            <a:r>
              <a:rPr lang="pt-BR" dirty="0" smtClean="0"/>
              <a:t>Tamanho máximo da requisição POST</a:t>
            </a:r>
          </a:p>
          <a:p>
            <a:pPr lvl="2"/>
            <a:r>
              <a:rPr lang="pt-BR" dirty="0" smtClean="0"/>
              <a:t>Padrão de caracter</a:t>
            </a:r>
          </a:p>
          <a:p>
            <a:pPr lvl="2"/>
            <a:r>
              <a:rPr lang="pt-BR" dirty="0" smtClean="0"/>
              <a:t>Arquivos (quantidade e tamanho máximo)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0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Configurações necessárias: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13233"/>
              </p:ext>
            </p:extLst>
          </p:nvPr>
        </p:nvGraphicFramePr>
        <p:xfrm>
          <a:off x="356992" y="2007923"/>
          <a:ext cx="80091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9161"/>
              </a:tblGrid>
              <a:tr h="3998355">
                <a:tc>
                  <a:txBody>
                    <a:bodyPr/>
                    <a:lstStyle/>
                    <a:p>
                      <a:r>
                        <a:rPr lang="pt-BR" sz="3600" dirty="0" smtClean="0"/>
                        <a:t>short_open_tag = Off</a:t>
                      </a:r>
                    </a:p>
                    <a:p>
                      <a:r>
                        <a:rPr lang="pt-BR" sz="3600" dirty="0" smtClean="0"/>
                        <a:t>short_open_tag = </a:t>
                      </a:r>
                      <a:r>
                        <a:rPr lang="pt-BR" sz="3600" dirty="0" smtClean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  <a:p>
                      <a:endParaRPr lang="pt-BR" sz="3600" dirty="0" smtClean="0"/>
                    </a:p>
                    <a:p>
                      <a:r>
                        <a:rPr lang="pt-BR" sz="3600" dirty="0" smtClean="0"/>
                        <a:t>date.timezone = ""</a:t>
                      </a:r>
                    </a:p>
                    <a:p>
                      <a:r>
                        <a:rPr lang="pt-BR" sz="3600" dirty="0" smtClean="0"/>
                        <a:t>date.timezone = </a:t>
                      </a:r>
                      <a:r>
                        <a:rPr lang="pt-BR" sz="3600" dirty="0" smtClean="0">
                          <a:solidFill>
                            <a:srgbClr val="FF0000"/>
                          </a:solidFill>
                        </a:rPr>
                        <a:t>"America/Sao_Paulo"</a:t>
                      </a:r>
                    </a:p>
                    <a:p>
                      <a:endParaRPr lang="pt-BR" sz="3600" dirty="0" smtClean="0"/>
                    </a:p>
                    <a:p>
                      <a:r>
                        <a:rPr lang="pt-BR" sz="3600" dirty="0" smtClean="0"/>
                        <a:t>default_charset = "UTF-8"</a:t>
                      </a:r>
                    </a:p>
                    <a:p>
                      <a:r>
                        <a:rPr lang="pt-BR" sz="3600" dirty="0" smtClean="0"/>
                        <a:t>default_charset = </a:t>
                      </a:r>
                      <a:r>
                        <a:rPr lang="pt-BR" sz="3600" dirty="0" smtClean="0">
                          <a:solidFill>
                            <a:srgbClr val="FF0000"/>
                          </a:solidFill>
                        </a:rPr>
                        <a:t>"iso-8859-1"</a:t>
                      </a:r>
                      <a:endParaRPr lang="pt-BR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Testando</a:t>
            </a:r>
          </a:p>
          <a:p>
            <a:pPr lvl="1"/>
            <a:r>
              <a:rPr lang="pt-BR" dirty="0" smtClean="0"/>
              <a:t>No diretório de projetos do Apache criar um arquivo chamado index.php com o conteúdo: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91668"/>
              </p:ext>
            </p:extLst>
          </p:nvPr>
        </p:nvGraphicFramePr>
        <p:xfrm>
          <a:off x="988946" y="2894424"/>
          <a:ext cx="6357982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982"/>
              </a:tblGrid>
              <a:tr h="3286148">
                <a:tc>
                  <a:txBody>
                    <a:bodyPr/>
                    <a:lstStyle/>
                    <a:p>
                      <a:r>
                        <a:rPr lang="pt-BR" dirty="0" smtClean="0"/>
                        <a:t>&lt;html&gt;</a:t>
                      </a:r>
                    </a:p>
                    <a:p>
                      <a:r>
                        <a:rPr lang="pt-BR" dirty="0" smtClean="0"/>
                        <a:t>	&lt;head&gt;</a:t>
                      </a:r>
                    </a:p>
                    <a:p>
                      <a:r>
                        <a:rPr lang="pt-BR" dirty="0" smtClean="0"/>
                        <a:t>		&lt;title&gt;Script de exemplo&lt;/title&gt;</a:t>
                      </a:r>
                    </a:p>
                    <a:p>
                      <a:r>
                        <a:rPr lang="pt-BR" dirty="0" smtClean="0"/>
                        <a:t>		&lt;meta charset="UTF-8"&gt;&lt;/meta&gt;</a:t>
                      </a:r>
                    </a:p>
                    <a:p>
                      <a:r>
                        <a:rPr lang="pt-BR" dirty="0" smtClean="0"/>
                        <a:t>	&lt;/head&gt;</a:t>
                      </a:r>
                    </a:p>
                    <a:p>
                      <a:r>
                        <a:rPr lang="pt-BR" dirty="0" smtClean="0"/>
                        <a:t>	&lt;body&gt;		</a:t>
                      </a:r>
                    </a:p>
                    <a:p>
                      <a:r>
                        <a:rPr lang="pt-BR" dirty="0" smtClean="0"/>
                        <a:t>		&lt;?php</a:t>
                      </a:r>
                    </a:p>
                    <a:p>
                      <a:r>
                        <a:rPr lang="pt-BR" dirty="0" smtClean="0"/>
                        <a:t>		echo "Hello PHP!";</a:t>
                      </a:r>
                    </a:p>
                    <a:p>
                      <a:r>
                        <a:rPr lang="pt-BR" dirty="0" smtClean="0"/>
                        <a:t>		?&gt;</a:t>
                      </a:r>
                    </a:p>
                    <a:p>
                      <a:r>
                        <a:rPr lang="pt-BR" dirty="0" smtClean="0"/>
                        <a:t>	&lt;/body&gt;</a:t>
                      </a:r>
                    </a:p>
                    <a:p>
                      <a:r>
                        <a:rPr lang="pt-BR" dirty="0" smtClean="0"/>
                        <a:t>&lt;/html&gt;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do 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Acessar o endereço 127.0.0.1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194" y="2139806"/>
            <a:ext cx="7072362" cy="4005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2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NetBeans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NetBeans é uma IDE de desenvolvimento</a:t>
            </a:r>
          </a:p>
          <a:p>
            <a:pPr lvl="1"/>
            <a:r>
              <a:rPr lang="pt-BR" dirty="0" smtClean="0"/>
              <a:t>Possui suporte a diversas linguagens de programação, dentre elas o PHP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download do netbeans pode ser feito no link abaixo, selecionado as opções para PHP:</a:t>
            </a:r>
          </a:p>
          <a:p>
            <a:pPr lvl="1"/>
            <a:r>
              <a:rPr lang="pt-BR" dirty="0" smtClean="0"/>
              <a:t>https://netbeans.org/downloads/</a:t>
            </a:r>
          </a:p>
        </p:txBody>
      </p:sp>
      <p:pic>
        <p:nvPicPr>
          <p:cNvPr id="6" name="Picture 2" descr="https://upload.wikimedia.org/wikipedia/en/thumb/0/01/NetBeans.svg/1280px-NetBeans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7836" y="4689935"/>
            <a:ext cx="5030984" cy="1371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84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Características </a:t>
            </a:r>
          </a:p>
          <a:p>
            <a:pPr lvl="1"/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Instalação (Netbeans + xDebug)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NetBeans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1767801"/>
            <a:ext cx="7432963" cy="425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xDebug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xDebug é uma extensão para realização depuração</a:t>
            </a:r>
          </a:p>
          <a:p>
            <a:pPr lvl="1"/>
            <a:r>
              <a:rPr lang="pt-BR" dirty="0" smtClean="0"/>
              <a:t>Permite interromper a execução e mostrar o valor das variáveis e objetos naquele momento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Permite acompanhar o fluxo linha a linha executado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7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xDebug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 O xDebug pode ser baixado no link abaixo:</a:t>
            </a:r>
          </a:p>
          <a:p>
            <a:pPr lvl="1"/>
            <a:r>
              <a:rPr lang="pt-BR" dirty="0" smtClean="0"/>
              <a:t>http://xdebug.org/download.php</a:t>
            </a:r>
          </a:p>
          <a:p>
            <a:pPr lvl="1"/>
            <a:r>
              <a:rPr lang="pt-BR" dirty="0" smtClean="0"/>
              <a:t>Deve ser selecionada a versão para o PHP instalado, no caso PHP 5.6 e VC11;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* Arquivos também disponíveis no diretório do curso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xDebug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Depois de baixado o arquivo deve ser renomeado para:</a:t>
            </a:r>
          </a:p>
          <a:p>
            <a:pPr lvl="1"/>
            <a:r>
              <a:rPr lang="pt-BR" dirty="0" smtClean="0"/>
              <a:t>php_xdebug.dll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 movido para </a:t>
            </a:r>
          </a:p>
          <a:p>
            <a:pPr lvl="1"/>
            <a:r>
              <a:rPr lang="pt-BR" dirty="0" smtClean="0"/>
              <a:t>Diretório php\ext (C:/php/ext);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9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xDebug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Devem ser adicionadas as seguintes linhas no arquivo de configuração do PHP</a:t>
            </a: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1837"/>
              </p:ext>
            </p:extLst>
          </p:nvPr>
        </p:nvGraphicFramePr>
        <p:xfrm>
          <a:off x="457200" y="2581924"/>
          <a:ext cx="8229600" cy="37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86214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zend_extension="C:\php\ext\php_xdebug.dll"</a:t>
                      </a:r>
                    </a:p>
                    <a:p>
                      <a:r>
                        <a:rPr lang="pt-BR" sz="3200" dirty="0" smtClean="0"/>
                        <a:t>xdebug.remote_enable=1</a:t>
                      </a:r>
                    </a:p>
                    <a:p>
                      <a:r>
                        <a:rPr lang="pt-BR" sz="3200" dirty="0" smtClean="0"/>
                        <a:t>xdebug.remote_port=9000</a:t>
                      </a:r>
                    </a:p>
                    <a:p>
                      <a:r>
                        <a:rPr lang="pt-BR" sz="3200" dirty="0" smtClean="0"/>
                        <a:t>xdebug.remote_host=localhost</a:t>
                      </a:r>
                    </a:p>
                    <a:p>
                      <a:r>
                        <a:rPr lang="pt-BR" sz="3200" dirty="0" smtClean="0"/>
                        <a:t>xdebug.remote_handler=dbgp</a:t>
                      </a:r>
                    </a:p>
                    <a:p>
                      <a:r>
                        <a:rPr lang="pt-BR" sz="3200" dirty="0" smtClean="0"/>
                        <a:t>xdebug.profiler_enable=1</a:t>
                      </a:r>
                    </a:p>
                    <a:p>
                      <a:r>
                        <a:rPr lang="pt-BR" sz="3200" dirty="0" smtClean="0"/>
                        <a:t>xdebug.profiler_output_dir="C:\php\temp"</a:t>
                      </a:r>
                      <a:endParaRPr lang="pt-BR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8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xDebug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No Netbeans é possível configurar algumas opções de depuração</a:t>
            </a:r>
          </a:p>
          <a:p>
            <a:pPr lvl="1"/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5502" y="2439047"/>
            <a:ext cx="5562600" cy="4010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13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Instalação xDebug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Testando</a:t>
            </a:r>
          </a:p>
          <a:p>
            <a:pPr lvl="1"/>
            <a:r>
              <a:rPr lang="pt-BR" dirty="0" smtClean="0"/>
              <a:t>Criar um projeto no netbeans</a:t>
            </a:r>
          </a:p>
          <a:p>
            <a:pPr lvl="1"/>
            <a:r>
              <a:rPr lang="pt-BR" dirty="0" smtClean="0"/>
              <a:t>Criar um arquivo de teste</a:t>
            </a:r>
          </a:p>
          <a:p>
            <a:pPr lvl="1"/>
            <a:r>
              <a:rPr lang="pt-BR" dirty="0" smtClean="0"/>
              <a:t>Marcar a opção parar na primeira linha</a:t>
            </a:r>
          </a:p>
          <a:p>
            <a:pPr lvl="1"/>
            <a:r>
              <a:rPr lang="pt-BR" dirty="0" smtClean="0"/>
              <a:t>Iniciar o projeto em modo de depuração e verificar se parou a execução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2" y="1816274"/>
            <a:ext cx="8179496" cy="45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pt-BR" dirty="0" smtClean="0"/>
              <a:t>Para evolução de um projeto Web não basta termos HTML, CSS e JavaScript</a:t>
            </a:r>
          </a:p>
          <a:p>
            <a:endParaRPr lang="pt-BR" dirty="0" smtClean="0"/>
          </a:p>
          <a:p>
            <a:r>
              <a:rPr lang="pt-BR" dirty="0" smtClean="0"/>
              <a:t>Necessário alguma infraestrutura no servidor</a:t>
            </a:r>
          </a:p>
          <a:p>
            <a:pPr lvl="1"/>
            <a:r>
              <a:rPr lang="pt-BR" dirty="0" smtClean="0"/>
              <a:t>Armazene informações em um banco de dados</a:t>
            </a:r>
          </a:p>
          <a:p>
            <a:pPr lvl="1"/>
            <a:r>
              <a:rPr lang="pt-BR" dirty="0" smtClean="0"/>
              <a:t>Gerar páginas dinamicamente</a:t>
            </a:r>
          </a:p>
          <a:p>
            <a:pPr lvl="1"/>
            <a:r>
              <a:rPr lang="pt-BR" dirty="0" smtClean="0"/>
              <a:t>Enviar e-mails</a:t>
            </a:r>
          </a:p>
          <a:p>
            <a:pPr lvl="1"/>
            <a:r>
              <a:rPr lang="pt-BR" dirty="0" smtClean="0"/>
              <a:t>Processe tarefas complexas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Uma das linguagens que possibilita esta execução é o PHP</a:t>
            </a:r>
          </a:p>
          <a:p>
            <a:endParaRPr lang="pt-BR" dirty="0" smtClean="0"/>
          </a:p>
        </p:txBody>
      </p:sp>
      <p:pic>
        <p:nvPicPr>
          <p:cNvPr id="6" name="Picture 2" descr="http://www.codificar.com.br/wp-content/uploads/2013/09/phplogo-highr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7783" y="2606976"/>
            <a:ext cx="6857968" cy="3428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6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72072"/>
          </a:xfrm>
        </p:spPr>
        <p:txBody>
          <a:bodyPr/>
          <a:lstStyle/>
          <a:p>
            <a:r>
              <a:rPr lang="pt-BR" i="1" dirty="0" smtClean="0"/>
              <a:t>Hypertext Preprocessor</a:t>
            </a:r>
          </a:p>
          <a:p>
            <a:endParaRPr lang="pt-BR" i="1" dirty="0" smtClean="0"/>
          </a:p>
          <a:p>
            <a:r>
              <a:rPr lang="pt-BR" dirty="0" smtClean="0"/>
              <a:t>Linguagem de programação</a:t>
            </a:r>
          </a:p>
          <a:p>
            <a:pPr lvl="1"/>
            <a:r>
              <a:rPr lang="pt-BR" dirty="0" smtClean="0"/>
              <a:t>Criação de sites web dinâmicos</a:t>
            </a:r>
          </a:p>
          <a:p>
            <a:pPr lvl="1"/>
            <a:r>
              <a:rPr lang="pt-BR" dirty="0" smtClean="0"/>
              <a:t>Interage com usuário através de formulários, parâmetros e links</a:t>
            </a:r>
          </a:p>
          <a:p>
            <a:pPr lvl="1"/>
            <a:r>
              <a:rPr lang="pt-BR" dirty="0" smtClean="0"/>
              <a:t>Executado no servidor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9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pt-BR" dirty="0" smtClean="0"/>
              <a:t>Módulo oficial do Apache</a:t>
            </a:r>
          </a:p>
          <a:p>
            <a:endParaRPr lang="pt-BR" dirty="0" smtClean="0"/>
          </a:p>
          <a:p>
            <a:r>
              <a:rPr lang="pt-BR" dirty="0" smtClean="0"/>
              <a:t>Compatível com diferentes plataformas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Distribuições do Linux</a:t>
            </a:r>
          </a:p>
          <a:p>
            <a:endParaRPr lang="pt-BR" dirty="0" smtClean="0"/>
          </a:p>
          <a:p>
            <a:r>
              <a:rPr lang="pt-BR" dirty="0" smtClean="0"/>
              <a:t>Código aberto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6316" y="1643050"/>
            <a:ext cx="705644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9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Alguns sites que utilizam PHP</a:t>
            </a:r>
          </a:p>
          <a:p>
            <a:pPr lvl="1"/>
            <a:r>
              <a:rPr lang="pt-BR" dirty="0" smtClean="0"/>
              <a:t>Facebook.com</a:t>
            </a:r>
          </a:p>
          <a:p>
            <a:pPr lvl="1"/>
            <a:r>
              <a:rPr lang="pt-BR" dirty="0" smtClean="0"/>
              <a:t>Baidu.com</a:t>
            </a:r>
          </a:p>
          <a:p>
            <a:pPr lvl="1"/>
            <a:r>
              <a:rPr lang="pt-BR" dirty="0" smtClean="0"/>
              <a:t>Wikipedia.org</a:t>
            </a:r>
          </a:p>
          <a:p>
            <a:pPr lvl="1"/>
            <a:r>
              <a:rPr lang="pt-BR" dirty="0" smtClean="0"/>
              <a:t>Twitter.com</a:t>
            </a:r>
          </a:p>
          <a:p>
            <a:pPr lvl="1"/>
            <a:r>
              <a:rPr lang="pt-BR" dirty="0" smtClean="0"/>
              <a:t>Aliexpress.com</a:t>
            </a:r>
          </a:p>
          <a:p>
            <a:pPr lvl="1"/>
            <a:r>
              <a:rPr lang="pt-BR" dirty="0" smtClean="0"/>
              <a:t>Pinterest.com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956</Words>
  <Application>Microsoft Office PowerPoint</Application>
  <PresentationFormat>Apresentação na tela (4:3)</PresentationFormat>
  <Paragraphs>256</Paragraphs>
  <Slides>38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28</cp:revision>
  <dcterms:created xsi:type="dcterms:W3CDTF">2020-08-21T15:35:10Z</dcterms:created>
  <dcterms:modified xsi:type="dcterms:W3CDTF">2022-02-09T23:30:50Z</dcterms:modified>
</cp:coreProperties>
</file>