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2"/>
  </p:notesMasterIdLst>
  <p:sldIdLst>
    <p:sldId id="256" r:id="rId2"/>
    <p:sldId id="257" r:id="rId3"/>
    <p:sldId id="263" r:id="rId4"/>
    <p:sldId id="279" r:id="rId5"/>
    <p:sldId id="278" r:id="rId6"/>
    <p:sldId id="277" r:id="rId7"/>
    <p:sldId id="276" r:id="rId8"/>
    <p:sldId id="275" r:id="rId9"/>
    <p:sldId id="273" r:id="rId10"/>
    <p:sldId id="272" r:id="rId11"/>
    <p:sldId id="271" r:id="rId12"/>
    <p:sldId id="270" r:id="rId13"/>
    <p:sldId id="269" r:id="rId14"/>
    <p:sldId id="268" r:id="rId15"/>
    <p:sldId id="267" r:id="rId16"/>
    <p:sldId id="266" r:id="rId17"/>
    <p:sldId id="265" r:id="rId18"/>
    <p:sldId id="264" r:id="rId19"/>
    <p:sldId id="280" r:id="rId20"/>
    <p:sldId id="299" r:id="rId21"/>
    <p:sldId id="298" r:id="rId22"/>
    <p:sldId id="297" r:id="rId23"/>
    <p:sldId id="296" r:id="rId24"/>
    <p:sldId id="295" r:id="rId25"/>
    <p:sldId id="294" r:id="rId26"/>
    <p:sldId id="293" r:id="rId27"/>
    <p:sldId id="292" r:id="rId28"/>
    <p:sldId id="291" r:id="rId29"/>
    <p:sldId id="290" r:id="rId30"/>
    <p:sldId id="289" r:id="rId31"/>
    <p:sldId id="288" r:id="rId32"/>
    <p:sldId id="287" r:id="rId33"/>
    <p:sldId id="286" r:id="rId34"/>
    <p:sldId id="285" r:id="rId35"/>
    <p:sldId id="284" r:id="rId36"/>
    <p:sldId id="283" r:id="rId37"/>
    <p:sldId id="282" r:id="rId38"/>
    <p:sldId id="312" r:id="rId39"/>
    <p:sldId id="311" r:id="rId40"/>
    <p:sldId id="310" r:id="rId41"/>
    <p:sldId id="309" r:id="rId42"/>
    <p:sldId id="308" r:id="rId43"/>
    <p:sldId id="307" r:id="rId44"/>
    <p:sldId id="306" r:id="rId45"/>
    <p:sldId id="305" r:id="rId46"/>
    <p:sldId id="304" r:id="rId47"/>
    <p:sldId id="303" r:id="rId48"/>
    <p:sldId id="302" r:id="rId49"/>
    <p:sldId id="301" r:id="rId50"/>
    <p:sldId id="300" r:id="rId51"/>
    <p:sldId id="325" r:id="rId52"/>
    <p:sldId id="324" r:id="rId53"/>
    <p:sldId id="323" r:id="rId54"/>
    <p:sldId id="322" r:id="rId55"/>
    <p:sldId id="321" r:id="rId56"/>
    <p:sldId id="320" r:id="rId57"/>
    <p:sldId id="319" r:id="rId58"/>
    <p:sldId id="318" r:id="rId59"/>
    <p:sldId id="317" r:id="rId60"/>
    <p:sldId id="316" r:id="rId61"/>
    <p:sldId id="315" r:id="rId62"/>
    <p:sldId id="314" r:id="rId63"/>
    <p:sldId id="313" r:id="rId64"/>
    <p:sldId id="339" r:id="rId65"/>
    <p:sldId id="338" r:id="rId66"/>
    <p:sldId id="337" r:id="rId67"/>
    <p:sldId id="336" r:id="rId68"/>
    <p:sldId id="335" r:id="rId69"/>
    <p:sldId id="334" r:id="rId70"/>
    <p:sldId id="333" r:id="rId71"/>
    <p:sldId id="332" r:id="rId72"/>
    <p:sldId id="331" r:id="rId73"/>
    <p:sldId id="330" r:id="rId74"/>
    <p:sldId id="329" r:id="rId75"/>
    <p:sldId id="328" r:id="rId76"/>
    <p:sldId id="327" r:id="rId77"/>
    <p:sldId id="326" r:id="rId78"/>
    <p:sldId id="348" r:id="rId79"/>
    <p:sldId id="347" r:id="rId80"/>
    <p:sldId id="260" r:id="rId8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B00"/>
    <a:srgbClr val="004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0"/>
  </p:normalViewPr>
  <p:slideViewPr>
    <p:cSldViewPr snapToGrid="0" snapToObjects="1">
      <p:cViewPr>
        <p:scale>
          <a:sx n="118" d="100"/>
          <a:sy n="118" d="100"/>
        </p:scale>
        <p:origin x="-143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0AA79-4FCC-074F-85E0-CEE218925B64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012006-13B0-9343-974D-D1B6F7856FE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36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651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49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69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8122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80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51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012006-13B0-9343-974D-D1B6F7856F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2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649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9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257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3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469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85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5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98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0613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44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64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344B4-9850-F84E-AF53-CD3E9423C711}" type="datetimeFigureOut">
              <a:rPr lang="pt-BR" smtClean="0"/>
              <a:t>05/02/2022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D5177-FEBC-BE45-ABC7-E7850195CA8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8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DFBF7E0-80B7-554A-B9CB-C075A8F35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85999"/>
            <a:ext cx="7772400" cy="1223963"/>
          </a:xfrm>
        </p:spPr>
        <p:txBody>
          <a:bodyPr>
            <a:noAutofit/>
          </a:bodyPr>
          <a:lstStyle/>
          <a:p>
            <a:r>
              <a:rPr lang="pt-BR" b="1" dirty="0" smtClean="0">
                <a:solidFill>
                  <a:srgbClr val="ED8B00"/>
                </a:solidFill>
                <a:latin typeface="+mn-lt"/>
                <a:cs typeface="Calibri" panose="020F0502020204030204" pitchFamily="34" charset="0"/>
              </a:rPr>
              <a:t>Programador Web</a:t>
            </a:r>
            <a:endParaRPr lang="pt-BR" b="1" dirty="0">
              <a:solidFill>
                <a:srgbClr val="ED8B00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97DB2D7A-5A1B-AA48-B60E-D084E6E3E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108507"/>
          </a:xfrm>
        </p:spPr>
        <p:txBody>
          <a:bodyPr>
            <a:normAutofit/>
          </a:bodyPr>
          <a:lstStyle/>
          <a:p>
            <a:r>
              <a:rPr lang="pt-BR" sz="2800" dirty="0" smtClean="0">
                <a:solidFill>
                  <a:schemeClr val="bg1"/>
                </a:solidFill>
                <a:latin typeface="+mj-lt"/>
              </a:rPr>
              <a:t>Professor: Gelvazio Camargo</a:t>
            </a:r>
            <a:endParaRPr lang="pt-BR" sz="2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1551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404558"/>
            <a:ext cx="61150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5158520"/>
            <a:ext cx="57340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23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433" y="1800226"/>
            <a:ext cx="5248275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308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21" y="1521303"/>
            <a:ext cx="6330271" cy="4288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6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50" y="1194167"/>
            <a:ext cx="6581775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3560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83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13" y="2113712"/>
            <a:ext cx="60198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903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60" y="1847850"/>
            <a:ext cx="62865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50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583" y="1344332"/>
            <a:ext cx="5953125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244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98" y="1310910"/>
            <a:ext cx="6570734" cy="486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91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249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>
            <a:extLst>
              <a:ext uri="{FF2B5EF4-FFF2-40B4-BE49-F238E27FC236}">
                <a16:creationId xmlns="" xmlns:a16="http://schemas.microsoft.com/office/drawing/2014/main" id="{301A74E7-A254-E346-85BC-EF9538AF4207}"/>
              </a:ext>
            </a:extLst>
          </p:cNvPr>
          <p:cNvSpPr txBox="1">
            <a:spLocks/>
          </p:cNvSpPr>
          <p:nvPr/>
        </p:nvSpPr>
        <p:spPr>
          <a:xfrm>
            <a:off x="1589657" y="2949265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 smtClean="0">
                <a:solidFill>
                  <a:schemeClr val="bg1"/>
                </a:solidFill>
              </a:rPr>
              <a:t>Lógica </a:t>
            </a:r>
            <a:r>
              <a:rPr lang="pt-BR" b="1" dirty="0">
                <a:solidFill>
                  <a:schemeClr val="bg1"/>
                </a:solidFill>
              </a:rPr>
              <a:t>de Programação </a:t>
            </a:r>
            <a:endParaRPr lang="pt-BR" b="1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19" name="Subtítulo 2">
            <a:extLst>
              <a:ext uri="{FF2B5EF4-FFF2-40B4-BE49-F238E27FC236}">
                <a16:creationId xmlns="" xmlns:a16="http://schemas.microsoft.com/office/drawing/2014/main" id="{7A0F443A-9CCE-F84C-85FF-FF1322180916}"/>
              </a:ext>
            </a:extLst>
          </p:cNvPr>
          <p:cNvSpPr txBox="1">
            <a:spLocks/>
          </p:cNvSpPr>
          <p:nvPr/>
        </p:nvSpPr>
        <p:spPr>
          <a:xfrm>
            <a:off x="796637" y="1163780"/>
            <a:ext cx="6089071" cy="471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BR" sz="2000" spc="300" dirty="0">
              <a:solidFill>
                <a:srgbClr val="ED8B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725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54" y="1418129"/>
            <a:ext cx="62293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77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19" y="1684366"/>
            <a:ext cx="64389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22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749" y="1920468"/>
            <a:ext cx="6019800" cy="397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88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36" y="1684281"/>
            <a:ext cx="64103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417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80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18" y="1422428"/>
            <a:ext cx="40767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41" y="2294219"/>
            <a:ext cx="33909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41" y="2787874"/>
            <a:ext cx="569595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595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94" y="1618660"/>
            <a:ext cx="567690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632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05" y="1317737"/>
            <a:ext cx="6324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61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68" y="1381125"/>
            <a:ext cx="58674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09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67" y="2062163"/>
            <a:ext cx="59626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54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989" y="1557498"/>
            <a:ext cx="6621055" cy="4614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72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719" y="1375646"/>
            <a:ext cx="6521253" cy="494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006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86" y="1839252"/>
            <a:ext cx="6200775" cy="323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808" y="2126099"/>
            <a:ext cx="61341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034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2" y="2185988"/>
            <a:ext cx="588645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64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86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649" y="1547265"/>
            <a:ext cx="606742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4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56" y="1705396"/>
            <a:ext cx="63912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080" y="1463352"/>
            <a:ext cx="4867275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090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3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06" y="1959326"/>
            <a:ext cx="7129083" cy="389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969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93" y="1829533"/>
            <a:ext cx="6481847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36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017" y="1329960"/>
            <a:ext cx="62388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290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33" y="1676358"/>
            <a:ext cx="6019800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15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27" y="1569854"/>
            <a:ext cx="6226231" cy="344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00" y="1205713"/>
            <a:ext cx="6416984" cy="503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030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10" y="1909763"/>
            <a:ext cx="600075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9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42" y="1728787"/>
            <a:ext cx="5876925" cy="340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715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50" y="1564418"/>
            <a:ext cx="57245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928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706" y="1229988"/>
            <a:ext cx="6348917" cy="5183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82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30" y="2087155"/>
            <a:ext cx="59436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04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8" y="1359461"/>
            <a:ext cx="6200312" cy="506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31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90" y="1602222"/>
            <a:ext cx="7436581" cy="4887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28" y="1489189"/>
            <a:ext cx="613410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864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317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32" y="1581993"/>
            <a:ext cx="609149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632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947" y="1384371"/>
            <a:ext cx="621476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6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08" y="2049814"/>
            <a:ext cx="59626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09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0" y="1357566"/>
            <a:ext cx="62865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711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34" y="1435200"/>
            <a:ext cx="60769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71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243" y="1379355"/>
            <a:ext cx="59055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7983" y="4960755"/>
            <a:ext cx="26670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062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514" y="1178024"/>
            <a:ext cx="6038850" cy="534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0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3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53" y="2219325"/>
            <a:ext cx="6540472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35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113" y="1656085"/>
            <a:ext cx="594360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18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800" y="1483794"/>
            <a:ext cx="598170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82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122" y="1429087"/>
            <a:ext cx="5667375" cy="453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866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64" y="2020397"/>
            <a:ext cx="626745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84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535" y="1914526"/>
            <a:ext cx="5953125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203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32" y="1970327"/>
            <a:ext cx="61817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66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19" y="1409995"/>
            <a:ext cx="63627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836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14" y="1709233"/>
            <a:ext cx="66484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59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05" y="1713026"/>
            <a:ext cx="594360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9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894" y="1444260"/>
            <a:ext cx="600075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819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100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4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6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797" y="1416275"/>
            <a:ext cx="5934075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1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1" y="1300500"/>
            <a:ext cx="5876925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1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66" y="1219410"/>
            <a:ext cx="57721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285" y="4829385"/>
            <a:ext cx="5943600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135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47" y="1157160"/>
            <a:ext cx="6640189" cy="530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598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Vamos Aprender – Conteúdos Educativos para TV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880" y="1371084"/>
            <a:ext cx="6307663" cy="50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47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2" y="1254265"/>
            <a:ext cx="6441260" cy="5017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06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050" y="1149069"/>
            <a:ext cx="6821586" cy="522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13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41" y="2231759"/>
            <a:ext cx="616267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93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 descr="Dúvidas — Câmara Municipal de Goiân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203" y="1577947"/>
            <a:ext cx="7606513" cy="457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6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0" y="1270450"/>
            <a:ext cx="5136715" cy="1109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0" y="2379648"/>
            <a:ext cx="58388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220" y="2927294"/>
            <a:ext cx="50101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07" y="3270194"/>
            <a:ext cx="4752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024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71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="" xmlns:a16="http://schemas.microsoft.com/office/drawing/2014/main" id="{489F5D36-DFC3-5141-9F8E-6FACABCF76D1}"/>
              </a:ext>
            </a:extLst>
          </p:cNvPr>
          <p:cNvSpPr txBox="1">
            <a:spLocks/>
          </p:cNvSpPr>
          <p:nvPr/>
        </p:nvSpPr>
        <p:spPr>
          <a:xfrm>
            <a:off x="796637" y="471050"/>
            <a:ext cx="6089071" cy="6927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b="1" dirty="0">
              <a:solidFill>
                <a:schemeClr val="bg2">
                  <a:lumMod val="75000"/>
                </a:schemeClr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32D27570-BA3C-E244-8A39-73DCFE01C98D}"/>
              </a:ext>
            </a:extLst>
          </p:cNvPr>
          <p:cNvSpPr txBox="1">
            <a:spLocks/>
          </p:cNvSpPr>
          <p:nvPr/>
        </p:nvSpPr>
        <p:spPr>
          <a:xfrm>
            <a:off x="796637" y="2113712"/>
            <a:ext cx="7687940" cy="3592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37" y="1397183"/>
            <a:ext cx="6134100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94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</TotalTime>
  <Words>88</Words>
  <Application>Microsoft Office PowerPoint</Application>
  <PresentationFormat>Apresentação na tela (4:3)</PresentationFormat>
  <Paragraphs>82</Paragraphs>
  <Slides>80</Slides>
  <Notes>79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80</vt:i4>
      </vt:variant>
    </vt:vector>
  </HeadingPairs>
  <TitlesOfParts>
    <vt:vector size="81" baseType="lpstr">
      <vt:lpstr>Tema do Office</vt:lpstr>
      <vt:lpstr>Programador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Nicolas Martins Maciel</dc:creator>
  <cp:lastModifiedBy>Gelvazio Camargo</cp:lastModifiedBy>
  <cp:revision>36</cp:revision>
  <dcterms:created xsi:type="dcterms:W3CDTF">2020-08-21T15:35:10Z</dcterms:created>
  <dcterms:modified xsi:type="dcterms:W3CDTF">2022-02-06T01:44:27Z</dcterms:modified>
</cp:coreProperties>
</file>