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9" r:id="rId6"/>
    <p:sldId id="263" r:id="rId7"/>
    <p:sldId id="284" r:id="rId8"/>
    <p:sldId id="283" r:id="rId9"/>
    <p:sldId id="282" r:id="rId10"/>
    <p:sldId id="281" r:id="rId11"/>
    <p:sldId id="280" r:id="rId12"/>
    <p:sldId id="279" r:id="rId13"/>
    <p:sldId id="278" r:id="rId14"/>
    <p:sldId id="277" r:id="rId15"/>
    <p:sldId id="276" r:id="rId16"/>
    <p:sldId id="275" r:id="rId17"/>
    <p:sldId id="300" r:id="rId18"/>
    <p:sldId id="299" r:id="rId19"/>
    <p:sldId id="298" r:id="rId20"/>
    <p:sldId id="297" r:id="rId21"/>
    <p:sldId id="296" r:id="rId22"/>
    <p:sldId id="295" r:id="rId23"/>
    <p:sldId id="294" r:id="rId24"/>
    <p:sldId id="293" r:id="rId25"/>
    <p:sldId id="292" r:id="rId26"/>
    <p:sldId id="291" r:id="rId27"/>
    <p:sldId id="290" r:id="rId28"/>
    <p:sldId id="289" r:id="rId29"/>
    <p:sldId id="288" r:id="rId30"/>
    <p:sldId id="287" r:id="rId31"/>
    <p:sldId id="286" r:id="rId32"/>
    <p:sldId id="285" r:id="rId33"/>
    <p:sldId id="274" r:id="rId34"/>
    <p:sldId id="308" r:id="rId35"/>
    <p:sldId id="26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  <a:p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PostgreSQL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Começou a ser desenvolvimento em 1996</a:t>
            </a:r>
            <a:endParaRPr lang="pt-BR" dirty="0"/>
          </a:p>
          <a:p>
            <a:pPr lvl="1"/>
            <a:r>
              <a:rPr lang="pt-BR" dirty="0"/>
              <a:t>Universidade Norte-Americana da Califórnia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Código-fonte aberto</a:t>
            </a:r>
            <a:endParaRPr lang="pt-BR" dirty="0"/>
          </a:p>
          <a:p>
            <a:pPr lvl="2"/>
            <a:r>
              <a:rPr lang="pt-BR" dirty="0"/>
              <a:t>Modificado,utilizado e distribuído por qualquer pessoa</a:t>
            </a:r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Atualmente na versão 9.5</a:t>
            </a:r>
            <a:endParaRPr lang="pt-BR" dirty="0"/>
          </a:p>
          <a:p>
            <a:pPr lvl="2"/>
            <a:r>
              <a:rPr lang="pt-BR" dirty="0"/>
              <a:t>Suporte a tipos como JSON, XML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9" y="1716066"/>
            <a:ext cx="7766137" cy="46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33" y="1990921"/>
            <a:ext cx="57816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517737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5" y="1778108"/>
            <a:ext cx="82391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06998"/>
            <a:ext cx="81915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86708"/>
            <a:ext cx="82105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5" y="1677510"/>
            <a:ext cx="79438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42344"/>
            <a:ext cx="8305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08" y="1370425"/>
            <a:ext cx="56007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/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Banco de Dados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2" descr="http://ogestor.eti.br/wp-content/uploads/2011/04/datab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928802"/>
            <a:ext cx="3857652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707911"/>
            <a:ext cx="7019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6413"/>
            <a:ext cx="72009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947863"/>
            <a:ext cx="74295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90675"/>
            <a:ext cx="80200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871663"/>
            <a:ext cx="73533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670789"/>
            <a:ext cx="75723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762191"/>
            <a:ext cx="81438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971675"/>
            <a:ext cx="73818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233613"/>
            <a:ext cx="81819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057400"/>
            <a:ext cx="7172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/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Banco de Dados - Configuração</a:t>
            </a:r>
            <a:endParaRPr lang="pt-BR" sz="36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2" descr="http://ogestor.eti.br/wp-content/uploads/2011/04/datab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928802"/>
            <a:ext cx="3857652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com 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57350"/>
            <a:ext cx="79533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228850"/>
            <a:ext cx="5067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úvidas — Câmara Municipal de Goiân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1628385"/>
            <a:ext cx="7853820" cy="45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Conceitos de Banco de Dados</a:t>
            </a:r>
            <a:endParaRPr lang="pt-BR" dirty="0"/>
          </a:p>
          <a:p>
            <a:pPr lvl="1"/>
            <a:r>
              <a:rPr lang="pt-BR" dirty="0"/>
              <a:t>Conceitos Gerais</a:t>
            </a:r>
            <a:endParaRPr lang="pt-BR" dirty="0"/>
          </a:p>
          <a:p>
            <a:pPr lvl="1"/>
            <a:r>
              <a:rPr lang="pt-BR" dirty="0"/>
              <a:t>SGBD</a:t>
            </a:r>
            <a:endParaRPr lang="pt-BR" dirty="0"/>
          </a:p>
          <a:p>
            <a:pPr lvl="1"/>
            <a:r>
              <a:rPr lang="pt-BR" dirty="0"/>
              <a:t>PostgreSQL (Instalação)</a:t>
            </a:r>
            <a:endParaRPr lang="pt-BR" dirty="0"/>
          </a:p>
          <a:p>
            <a:pPr lvl="1"/>
            <a:r>
              <a:rPr lang="pt-BR" dirty="0"/>
              <a:t>SQL</a:t>
            </a:r>
            <a:endParaRPr lang="pt-BR" dirty="0"/>
          </a:p>
          <a:p>
            <a:r>
              <a:rPr lang="pt-BR" dirty="0"/>
              <a:t>PHP com banco de dados</a:t>
            </a:r>
            <a:endParaRPr lang="pt-BR" dirty="0"/>
          </a:p>
          <a:p>
            <a:r>
              <a:rPr lang="pt-BR" dirty="0"/>
              <a:t>Manipulando os dados com PHP</a:t>
            </a:r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Conjunto de registros dispostos em estrutura regular que possibilita a reorganização e a produção de informação</a:t>
            </a:r>
            <a:endParaRPr lang="pt-BR" dirty="0"/>
          </a:p>
          <a:p>
            <a:endParaRPr lang="pt-BR" dirty="0"/>
          </a:p>
          <a:p>
            <a:r>
              <a:rPr lang="pt-BR" dirty="0"/>
              <a:t>Agrupa registros utilizados para um mesmo fim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357158" y="1600200"/>
            <a:ext cx="8401080" cy="4972072"/>
          </a:xfrm>
        </p:spPr>
        <p:txBody>
          <a:bodyPr>
            <a:normAutofit/>
          </a:bodyPr>
          <a:lstStyle/>
          <a:p>
            <a:r>
              <a:rPr lang="pt-BR" dirty="0"/>
              <a:t>Um banco de dados é mantido um SGBD</a:t>
            </a:r>
            <a:endParaRPr lang="pt-BR" dirty="0"/>
          </a:p>
          <a:p>
            <a:pPr lvl="1"/>
            <a:r>
              <a:rPr lang="pt-BR" dirty="0"/>
              <a:t>Sistema gerenciador de banco de dados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Comando o relacionamento entre o software e os dados através de interpretação e execução de comandos SQL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Conjunto de programas para armazenar, modificar, extrair e manter informações em um banco de dados </a:t>
            </a:r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SGBD</a:t>
            </a:r>
            <a:endParaRPr lang="pt-BR" dirty="0"/>
          </a:p>
          <a:p>
            <a:pPr lvl="1"/>
            <a:r>
              <a:rPr lang="pt-BR" dirty="0"/>
              <a:t>Define um modelo de dados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modelo de dados mais adotado atualmente é o relacional</a:t>
            </a:r>
            <a:endParaRPr lang="pt-BR" dirty="0"/>
          </a:p>
          <a:p>
            <a:pPr lvl="2"/>
            <a:r>
              <a:rPr lang="pt-BR" dirty="0"/>
              <a:t>Estrutura tem formas de tabelas, compostas por tuplas (linhas) e colunas</a:t>
            </a:r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Banco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601248" y="1600200"/>
            <a:ext cx="8185593" cy="4829196"/>
          </a:xfrm>
        </p:spPr>
        <p:txBody>
          <a:bodyPr/>
          <a:lstStyle/>
          <a:p>
            <a:r>
              <a:rPr lang="pt-BR" dirty="0"/>
              <a:t>SGBD é composto por três componentes</a:t>
            </a:r>
            <a:endParaRPr lang="pt-BR" dirty="0"/>
          </a:p>
          <a:p>
            <a:pPr lvl="1"/>
            <a:r>
              <a:rPr lang="pt-BR" dirty="0"/>
              <a:t>Linguagem de definição de dados (DDL)</a:t>
            </a:r>
            <a:endParaRPr lang="pt-BR" dirty="0"/>
          </a:p>
          <a:p>
            <a:pPr lvl="2"/>
            <a:r>
              <a:rPr lang="pt-BR" dirty="0"/>
              <a:t>Especifica conteúdos, estrutura e os elementos de dados</a:t>
            </a:r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Linguagem de manipulação de dados (DML)</a:t>
            </a:r>
            <a:endParaRPr lang="pt-BR" dirty="0"/>
          </a:p>
          <a:p>
            <a:pPr lvl="2"/>
            <a:r>
              <a:rPr lang="pt-BR" dirty="0"/>
              <a:t>Alterar dados na base</a:t>
            </a:r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Dicionário de dados</a:t>
            </a:r>
            <a:endParaRPr lang="pt-BR" dirty="0"/>
          </a:p>
          <a:p>
            <a:pPr lvl="2"/>
            <a:r>
              <a:rPr lang="pt-BR" dirty="0"/>
              <a:t>Guarda definições de elementos de dados</a:t>
            </a:r>
            <a:endParaRPr lang="pt-BR" dirty="0"/>
          </a:p>
          <a:p>
            <a:pPr lvl="2"/>
            <a:r>
              <a:rPr lang="pt-BR" dirty="0"/>
              <a:t>Características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PostgreSQL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SGBDR</a:t>
            </a:r>
            <a:endParaRPr lang="pt-BR" dirty="0"/>
          </a:p>
          <a:p>
            <a:pPr lvl="1"/>
            <a:r>
              <a:rPr lang="pt-BR" dirty="0"/>
              <a:t>Sistema gerenciador de banco de dados relacional</a:t>
            </a:r>
            <a:endParaRPr lang="pt-BR" dirty="0"/>
          </a:p>
          <a:p>
            <a:pPr lvl="1"/>
            <a:r>
              <a:rPr lang="pt-BR" dirty="0"/>
              <a:t>Baseado nos padrões SQL ANSI-92, 96 e 99</a:t>
            </a:r>
            <a:endParaRPr lang="pt-BR" dirty="0"/>
          </a:p>
          <a:p>
            <a:pPr lvl="1"/>
            <a:r>
              <a:rPr lang="pt-BR" dirty="0"/>
              <a:t>Alta performance</a:t>
            </a:r>
            <a:endParaRPr lang="pt-BR" dirty="0"/>
          </a:p>
          <a:p>
            <a:pPr lvl="1"/>
            <a:r>
              <a:rPr lang="pt-BR" dirty="0"/>
              <a:t>Fácil manutenção e utilização</a:t>
            </a:r>
            <a:endParaRPr lang="pt-BR" dirty="0"/>
          </a:p>
          <a:p>
            <a:pPr lvl="1"/>
            <a:r>
              <a:rPr lang="pt-BR" dirty="0"/>
              <a:t>Permite utilização de SQL, triggers</a:t>
            </a:r>
            <a:endParaRPr lang="pt-BR" dirty="0"/>
          </a:p>
          <a:p>
            <a:pPr lvl="1"/>
            <a:r>
              <a:rPr lang="pt-BR" dirty="0"/>
              <a:t>Diversos drivers ODBC e JDBC</a:t>
            </a:r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1961</Words>
  <Application>WPS Presentation</Application>
  <PresentationFormat>Apresentação na tela (4:3)</PresentationFormat>
  <Paragraphs>121</Paragraphs>
  <Slides>33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Tema do Office</vt:lpstr>
      <vt:lpstr>Programador Web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tidas</cp:lastModifiedBy>
  <cp:revision>30</cp:revision>
  <dcterms:created xsi:type="dcterms:W3CDTF">2020-08-21T15:35:00Z</dcterms:created>
  <dcterms:modified xsi:type="dcterms:W3CDTF">2022-04-20T21:02:22Z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7E328C4359A743C4B35B763F582C414C</vt:lpwstr>
  </property>
  <property fmtid="{D5CDD505-2E9C-101B-9397-08002B2CF9AE}" pid="3" name="KSOProductBuildVer">
    <vt:lpwstr>1046-11.2.0.11074</vt:lpwstr>
  </property>
</Properties>
</file>