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63" r:id="rId4"/>
    <p:sldId id="287" r:id="rId5"/>
    <p:sldId id="286" r:id="rId6"/>
    <p:sldId id="285" r:id="rId7"/>
    <p:sldId id="284" r:id="rId8"/>
    <p:sldId id="283" r:id="rId9"/>
    <p:sldId id="282" r:id="rId10"/>
    <p:sldId id="281" r:id="rId11"/>
    <p:sldId id="280" r:id="rId12"/>
    <p:sldId id="279" r:id="rId13"/>
    <p:sldId id="278" r:id="rId14"/>
    <p:sldId id="277" r:id="rId15"/>
    <p:sldId id="276" r:id="rId16"/>
    <p:sldId id="275" r:id="rId17"/>
    <p:sldId id="274" r:id="rId18"/>
    <p:sldId id="273" r:id="rId19"/>
    <p:sldId id="272" r:id="rId20"/>
    <p:sldId id="271" r:id="rId21"/>
    <p:sldId id="270" r:id="rId22"/>
    <p:sldId id="269" r:id="rId23"/>
    <p:sldId id="268" r:id="rId24"/>
    <p:sldId id="267" r:id="rId25"/>
    <p:sldId id="266" r:id="rId26"/>
    <p:sldId id="26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>
        <p:scale>
          <a:sx n="76" d="100"/>
          <a:sy n="76" d="100"/>
        </p:scale>
        <p:origin x="-2634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  <a:endParaRPr lang="pt-BR" sz="4400" b="1" dirty="0">
              <a:solidFill>
                <a:srgbClr val="ED8B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+mj-lt"/>
              </a:rPr>
              <a:t>Professor: Gelvazio Camargo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Arquitetura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err="1"/>
              <a:t>View</a:t>
            </a:r>
            <a:r>
              <a:rPr lang="pt-BR" dirty="0"/>
              <a:t> – Visão</a:t>
            </a:r>
          </a:p>
          <a:p>
            <a:pPr lvl="1"/>
            <a:r>
              <a:rPr lang="pt-BR" dirty="0"/>
              <a:t>Representa a visualização da aplicação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Como os dados e campos serão demonstrados para o usuário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Formada por conteúdo HTML, CSS e </a:t>
            </a:r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42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Arquitetura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err="1"/>
              <a:t>View</a:t>
            </a:r>
            <a:r>
              <a:rPr lang="pt-BR" dirty="0"/>
              <a:t> – Visão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Interface que irá proporcionar a entrada de dados e visualização das respostas obtidas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Acessa as informações que estão no modelo, já processadas e prontas para exibição</a:t>
            </a:r>
          </a:p>
        </p:txBody>
      </p:sp>
    </p:spTree>
    <p:extLst>
      <p:ext uri="{BB962C8B-B14F-4D97-AF65-F5344CB8AC3E}">
        <p14:creationId xmlns:p14="http://schemas.microsoft.com/office/powerpoint/2010/main" val="428614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Arquitetura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err="1"/>
              <a:t>Controller</a:t>
            </a:r>
            <a:r>
              <a:rPr lang="pt-BR" dirty="0"/>
              <a:t> – Controlador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Responsável por ser o organizador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Intermediário entre a visão e o modelo</a:t>
            </a:r>
            <a:endParaRPr lang="pt-BR" i="1" dirty="0"/>
          </a:p>
          <a:p>
            <a:pPr lvl="1"/>
            <a:endParaRPr lang="pt-BR" dirty="0"/>
          </a:p>
          <a:p>
            <a:pPr lvl="1"/>
            <a:r>
              <a:rPr lang="pt-BR" dirty="0"/>
              <a:t>Interpreta as requisições e dispara o modelo e a visão</a:t>
            </a:r>
          </a:p>
        </p:txBody>
      </p:sp>
    </p:spTree>
    <p:extLst>
      <p:ext uri="{BB962C8B-B14F-4D97-AF65-F5344CB8AC3E}">
        <p14:creationId xmlns:p14="http://schemas.microsoft.com/office/powerpoint/2010/main" val="231003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Arquitetura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err="1"/>
              <a:t>Controller</a:t>
            </a:r>
            <a:r>
              <a:rPr lang="pt-BR" dirty="0"/>
              <a:t> – Controlador</a:t>
            </a:r>
          </a:p>
          <a:p>
            <a:pPr lvl="1"/>
            <a:r>
              <a:rPr lang="pt-BR" dirty="0"/>
              <a:t>Recebe a requisição</a:t>
            </a:r>
          </a:p>
          <a:p>
            <a:pPr lvl="2"/>
            <a:r>
              <a:rPr lang="pt-BR" dirty="0"/>
              <a:t>Observa o que está recebendo (GET e POST)</a:t>
            </a:r>
          </a:p>
          <a:p>
            <a:pPr lvl="1"/>
            <a:r>
              <a:rPr lang="pt-BR" dirty="0"/>
              <a:t>Cria um modelo com os dados recebidos</a:t>
            </a:r>
          </a:p>
          <a:p>
            <a:pPr lvl="1"/>
            <a:r>
              <a:rPr lang="pt-BR" dirty="0"/>
              <a:t>Aciona a gravação da informação</a:t>
            </a:r>
          </a:p>
          <a:p>
            <a:pPr lvl="1"/>
            <a:r>
              <a:rPr lang="pt-BR" dirty="0"/>
              <a:t>Aciona a listagem das informações</a:t>
            </a:r>
          </a:p>
          <a:p>
            <a:pPr lvl="1"/>
            <a:r>
              <a:rPr lang="pt-BR" dirty="0"/>
              <a:t>Passa isto para que a visão demonstre o que deve ser feito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4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Arquitetura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Conceitualmente estão definidos somente </a:t>
            </a:r>
            <a:r>
              <a:rPr lang="pt-BR" i="1" dirty="0" err="1"/>
              <a:t>model</a:t>
            </a:r>
            <a:r>
              <a:rPr lang="pt-BR" dirty="0"/>
              <a:t>, </a:t>
            </a:r>
            <a:r>
              <a:rPr lang="pt-BR" i="1" dirty="0" err="1"/>
              <a:t>view</a:t>
            </a:r>
            <a:r>
              <a:rPr lang="pt-BR" dirty="0"/>
              <a:t> e </a:t>
            </a:r>
            <a:r>
              <a:rPr lang="pt-BR" i="1" dirty="0" err="1"/>
              <a:t>controller</a:t>
            </a:r>
            <a:r>
              <a:rPr lang="pt-BR" dirty="0"/>
              <a:t> porém é comum encontrarmos mais uma camada na implementação do modelo MVC:</a:t>
            </a:r>
          </a:p>
          <a:p>
            <a:endParaRPr lang="pt-BR" dirty="0"/>
          </a:p>
          <a:p>
            <a:r>
              <a:rPr lang="pt-BR" dirty="0" err="1"/>
              <a:t>Persistencia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120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Arquitetura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err="1"/>
              <a:t>Persistencia</a:t>
            </a:r>
            <a:endParaRPr lang="pt-BR" dirty="0"/>
          </a:p>
          <a:p>
            <a:pPr lvl="1"/>
            <a:r>
              <a:rPr lang="pt-BR" dirty="0"/>
              <a:t>Esta camada promove uma divisão do </a:t>
            </a:r>
            <a:r>
              <a:rPr lang="pt-BR" i="1" dirty="0" err="1"/>
              <a:t>model</a:t>
            </a:r>
            <a:r>
              <a:rPr lang="pt-BR" i="1" dirty="0"/>
              <a:t> </a:t>
            </a:r>
            <a:r>
              <a:rPr lang="pt-BR" dirty="0"/>
              <a:t>é responsável por gravar e fazer leitura de dados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É nela, por exemplo, que serão realizados os comandos </a:t>
            </a:r>
            <a:r>
              <a:rPr lang="pt-BR" dirty="0" err="1"/>
              <a:t>SQL’s</a:t>
            </a:r>
            <a:r>
              <a:rPr lang="pt-BR" dirty="0"/>
              <a:t> para inserção, atualização e exclusão de informações do banco de dados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9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Características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Separação de código</a:t>
            </a:r>
          </a:p>
          <a:p>
            <a:pPr lvl="1"/>
            <a:r>
              <a:rPr lang="pt-BR" dirty="0"/>
              <a:t>Lógica de negócio não está envolvida com a lógica de apresentação</a:t>
            </a:r>
          </a:p>
          <a:p>
            <a:pPr lvl="1"/>
            <a:endParaRPr lang="pt-BR" dirty="0"/>
          </a:p>
          <a:p>
            <a:r>
              <a:rPr lang="pt-BR" dirty="0"/>
              <a:t>Re-usabilidade</a:t>
            </a:r>
          </a:p>
          <a:p>
            <a:pPr lvl="1"/>
            <a:r>
              <a:rPr lang="pt-BR" dirty="0"/>
              <a:t>Trocar e adicionar interfaces facilmente</a:t>
            </a:r>
          </a:p>
        </p:txBody>
      </p:sp>
    </p:spTree>
    <p:extLst>
      <p:ext uri="{BB962C8B-B14F-4D97-AF65-F5344CB8AC3E}">
        <p14:creationId xmlns:p14="http://schemas.microsoft.com/office/powerpoint/2010/main" val="40138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Características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Desenvolvimento em paralelo</a:t>
            </a:r>
          </a:p>
          <a:p>
            <a:pPr lvl="1"/>
            <a:r>
              <a:rPr lang="pt-BR" dirty="0"/>
              <a:t>Programadores </a:t>
            </a:r>
            <a:r>
              <a:rPr lang="pt-BR" dirty="0" err="1"/>
              <a:t>back-end</a:t>
            </a:r>
            <a:r>
              <a:rPr lang="pt-BR" dirty="0"/>
              <a:t>, desenvolvem os modelos e controladores</a:t>
            </a:r>
          </a:p>
          <a:p>
            <a:pPr lvl="1"/>
            <a:r>
              <a:rPr lang="pt-BR" dirty="0"/>
              <a:t>Web Designers constroem a camada de visualização</a:t>
            </a:r>
          </a:p>
        </p:txBody>
      </p:sp>
    </p:spTree>
    <p:extLst>
      <p:ext uri="{BB962C8B-B14F-4D97-AF65-F5344CB8AC3E}">
        <p14:creationId xmlns:p14="http://schemas.microsoft.com/office/powerpoint/2010/main" val="24589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Características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Reduz o esforço na manutenção do software</a:t>
            </a:r>
          </a:p>
          <a:p>
            <a:pPr lvl="1"/>
            <a:r>
              <a:rPr lang="pt-BR" dirty="0"/>
              <a:t>As alterações são feitas separadas não afetando outras camadas do sistema</a:t>
            </a:r>
          </a:p>
          <a:p>
            <a:pPr lvl="1"/>
            <a:endParaRPr lang="pt-BR" dirty="0"/>
          </a:p>
          <a:p>
            <a:r>
              <a:rPr lang="pt-BR" dirty="0"/>
              <a:t>Padrão de projeto universal</a:t>
            </a:r>
          </a:p>
          <a:p>
            <a:pPr lvl="1"/>
            <a:r>
              <a:rPr lang="pt-BR" dirty="0"/>
              <a:t>Diversos </a:t>
            </a:r>
            <a:r>
              <a:rPr lang="pt-BR" i="1" dirty="0"/>
              <a:t>frameworks </a:t>
            </a:r>
            <a:r>
              <a:rPr lang="pt-BR" dirty="0"/>
              <a:t>utilizam está tecnologia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59904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Exemplo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01812" y="1648140"/>
            <a:ext cx="4429156" cy="419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19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=""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Arquitetura MVC</a:t>
            </a:r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 descr="http://alexandregama.files.wordpress.com/2011/03/mv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9635" y="1733079"/>
            <a:ext cx="4214842" cy="4045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Exemplo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866" y="1834658"/>
            <a:ext cx="8231647" cy="457866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4275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Exemplo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757" y="1571612"/>
            <a:ext cx="6572296" cy="490094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8380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Exemplo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637" y="1512700"/>
            <a:ext cx="6446559" cy="467515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997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Exemplo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04935" y="1713117"/>
            <a:ext cx="6114593" cy="453737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235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Exemplo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1" y="1643050"/>
            <a:ext cx="8117721" cy="464347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63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20" y="1640910"/>
            <a:ext cx="8041710" cy="467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8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Tópicos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Histórico</a:t>
            </a:r>
          </a:p>
          <a:p>
            <a:r>
              <a:rPr lang="pt-BR" dirty="0"/>
              <a:t>Arquitetura</a:t>
            </a:r>
          </a:p>
          <a:p>
            <a:r>
              <a:rPr lang="pt-BR" dirty="0"/>
              <a:t>Características</a:t>
            </a:r>
          </a:p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MVC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err="1"/>
              <a:t>Model-View-Controller</a:t>
            </a:r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Arquitetura/padrão de projeto que visa fornecer uma maneira de separar as funcionalidades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Abstrai/agrupar as características comuns, de modo a evitar grande quantidade de código em um único arquivo</a:t>
            </a:r>
          </a:p>
        </p:txBody>
      </p:sp>
    </p:spTree>
    <p:extLst>
      <p:ext uri="{BB962C8B-B14F-4D97-AF65-F5344CB8AC3E}">
        <p14:creationId xmlns:p14="http://schemas.microsoft.com/office/powerpoint/2010/main" val="2508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MVC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err="1"/>
              <a:t>Model-View-Controller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Ao invés de termos somente uma classe responsável por gravar, listar, direcionar e apresentar os dados/formulário, cria-se uma classe para cada uma destas funcionalidades</a:t>
            </a:r>
          </a:p>
          <a:p>
            <a:pPr lvl="1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80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Histórico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Foi criado em 1979</a:t>
            </a:r>
          </a:p>
          <a:p>
            <a:pPr lvl="1"/>
            <a:r>
              <a:rPr lang="pt-BR" dirty="0" err="1"/>
              <a:t>Trygve</a:t>
            </a:r>
            <a:r>
              <a:rPr lang="pt-BR" dirty="0"/>
              <a:t> </a:t>
            </a:r>
            <a:r>
              <a:rPr lang="pt-BR" dirty="0" err="1"/>
              <a:t>Reenskaug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Inicialmente era MCVU</a:t>
            </a:r>
          </a:p>
          <a:p>
            <a:pPr lvl="1"/>
            <a:r>
              <a:rPr lang="pt-BR" dirty="0"/>
              <a:t>Usuário também era considerado uma camada, por definir configurações específicas</a:t>
            </a:r>
          </a:p>
          <a:p>
            <a:pPr lvl="1"/>
            <a:endParaRPr lang="pt-BR" dirty="0"/>
          </a:p>
          <a:p>
            <a:r>
              <a:rPr lang="pt-BR" dirty="0"/>
              <a:t>Projeto de interface para </a:t>
            </a:r>
            <a:r>
              <a:rPr lang="pt-BR" i="1" dirty="0" err="1"/>
              <a:t>Smalltalk</a:t>
            </a:r>
            <a:r>
              <a:rPr lang="pt-BR" dirty="0"/>
              <a:t> (linguagem de programação)</a:t>
            </a:r>
          </a:p>
        </p:txBody>
      </p:sp>
      <p:pic>
        <p:nvPicPr>
          <p:cNvPr id="5" name="Picture 2" descr="http://jaoo.dk/dl/alltime/images/speakers/trygve_reenskau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98516" y="1388811"/>
            <a:ext cx="1428750" cy="1762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13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Arquitetura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Picture 12" descr="http://www.webartz.com.br/wp-content/uploads/2013/06/mvc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5331" y="1746271"/>
            <a:ext cx="6715172" cy="45259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83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Arquitetura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Model – Model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Representa e define os dados da aplicação</a:t>
            </a:r>
          </a:p>
          <a:p>
            <a:pPr lvl="2"/>
            <a:r>
              <a:rPr lang="pt-BR" dirty="0"/>
              <a:t>Campos, Métodos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Armazena as regras de negócio</a:t>
            </a:r>
          </a:p>
          <a:p>
            <a:pPr lvl="2"/>
            <a:r>
              <a:rPr lang="pt-BR" dirty="0"/>
              <a:t>Validação de campos</a:t>
            </a:r>
          </a:p>
          <a:p>
            <a:pPr lvl="2"/>
            <a:r>
              <a:rPr lang="pt-BR" dirty="0"/>
              <a:t>Cálculos</a:t>
            </a:r>
          </a:p>
        </p:txBody>
      </p:sp>
    </p:spTree>
    <p:extLst>
      <p:ext uri="{BB962C8B-B14F-4D97-AF65-F5344CB8AC3E}">
        <p14:creationId xmlns:p14="http://schemas.microsoft.com/office/powerpoint/2010/main" val="152565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Arquitetura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Model – Model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Disponibiliza os dados de uma forma padronizada para que estes possam ser utilizados pelo controlador e pela visão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Pode armazenar a manipulação de dados com um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2080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457</Words>
  <Application>Microsoft Office PowerPoint</Application>
  <PresentationFormat>Apresentação na tela (4:3)</PresentationFormat>
  <Paragraphs>131</Paragraphs>
  <Slides>26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Programador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</cp:lastModifiedBy>
  <cp:revision>26</cp:revision>
  <dcterms:created xsi:type="dcterms:W3CDTF">2020-08-21T15:35:10Z</dcterms:created>
  <dcterms:modified xsi:type="dcterms:W3CDTF">2022-02-15T01:20:51Z</dcterms:modified>
</cp:coreProperties>
</file>