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63" r:id="rId4"/>
    <p:sldId id="295" r:id="rId5"/>
    <p:sldId id="294" r:id="rId6"/>
    <p:sldId id="293" r:id="rId7"/>
    <p:sldId id="292" r:id="rId8"/>
    <p:sldId id="291" r:id="rId9"/>
    <p:sldId id="290" r:id="rId10"/>
    <p:sldId id="289" r:id="rId11"/>
    <p:sldId id="288" r:id="rId12"/>
    <p:sldId id="287" r:id="rId13"/>
    <p:sldId id="286" r:id="rId14"/>
    <p:sldId id="285" r:id="rId15"/>
    <p:sldId id="284" r:id="rId16"/>
    <p:sldId id="283" r:id="rId17"/>
    <p:sldId id="282" r:id="rId18"/>
    <p:sldId id="281" r:id="rId19"/>
    <p:sldId id="280" r:id="rId20"/>
    <p:sldId id="279" r:id="rId21"/>
    <p:sldId id="278" r:id="rId22"/>
    <p:sldId id="277" r:id="rId23"/>
    <p:sldId id="276" r:id="rId24"/>
    <p:sldId id="275" r:id="rId25"/>
    <p:sldId id="274" r:id="rId26"/>
    <p:sldId id="273" r:id="rId27"/>
    <p:sldId id="272" r:id="rId28"/>
    <p:sldId id="271" r:id="rId29"/>
    <p:sldId id="270" r:id="rId30"/>
    <p:sldId id="269" r:id="rId31"/>
    <p:sldId id="268" r:id="rId32"/>
    <p:sldId id="267" r:id="rId33"/>
    <p:sldId id="266" r:id="rId34"/>
    <p:sldId id="265" r:id="rId35"/>
    <p:sldId id="264" r:id="rId36"/>
    <p:sldId id="26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 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Cookies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Frequentes usos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Informações de um carrinho de compras</a:t>
            </a:r>
          </a:p>
          <a:p>
            <a:pPr lvl="1"/>
            <a:r>
              <a:rPr lang="pt-BR" dirty="0" smtClean="0"/>
              <a:t>Configurações</a:t>
            </a:r>
          </a:p>
          <a:p>
            <a:pPr lvl="2"/>
            <a:r>
              <a:rPr lang="pt-BR" dirty="0" smtClean="0"/>
              <a:t>Idioma</a:t>
            </a:r>
          </a:p>
          <a:p>
            <a:pPr lvl="2"/>
            <a:r>
              <a:rPr lang="pt-BR" dirty="0" smtClean="0"/>
              <a:t>Cores/Temas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Cookies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trabalhar com </a:t>
            </a:r>
            <a:r>
              <a:rPr lang="pt-BR" dirty="0" err="1" smtClean="0"/>
              <a:t>cookies</a:t>
            </a:r>
            <a:r>
              <a:rPr lang="pt-BR" dirty="0" smtClean="0"/>
              <a:t> em PHP existem duas possibilidades:</a:t>
            </a:r>
          </a:p>
          <a:p>
            <a:pPr lvl="1"/>
            <a:r>
              <a:rPr lang="pt-BR" b="1" dirty="0" err="1" smtClean="0"/>
              <a:t>setcookie</a:t>
            </a:r>
            <a:r>
              <a:rPr lang="pt-BR" b="1" dirty="0" smtClean="0"/>
              <a:t>()</a:t>
            </a:r>
          </a:p>
          <a:p>
            <a:pPr lvl="2"/>
            <a:r>
              <a:rPr lang="pt-BR" dirty="0" smtClean="0"/>
              <a:t>Para criar um </a:t>
            </a:r>
            <a:r>
              <a:rPr lang="pt-BR" dirty="0" err="1" smtClean="0"/>
              <a:t>cookie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r>
              <a:rPr lang="pt-BR" b="1" dirty="0" smtClean="0"/>
              <a:t>$_COOKIE</a:t>
            </a:r>
          </a:p>
          <a:p>
            <a:pPr lvl="2"/>
            <a:r>
              <a:rPr lang="pt-BR" dirty="0" smtClean="0"/>
              <a:t>Variável </a:t>
            </a:r>
            <a:r>
              <a:rPr lang="pt-BR" dirty="0" err="1" smtClean="0"/>
              <a:t>superglobal</a:t>
            </a:r>
            <a:r>
              <a:rPr lang="pt-BR" dirty="0" smtClean="0"/>
              <a:t> para acessar as informações que está no </a:t>
            </a:r>
            <a:r>
              <a:rPr lang="pt-BR" dirty="0" err="1" smtClean="0"/>
              <a:t>cookie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975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Cookies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 smtClean="0"/>
              <a:t>setcookie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Cria ou atualiza um </a:t>
            </a:r>
            <a:r>
              <a:rPr lang="pt-BR" dirty="0" err="1" smtClean="0"/>
              <a:t>cookie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Parâmetros</a:t>
            </a:r>
          </a:p>
          <a:p>
            <a:pPr lvl="2"/>
            <a:r>
              <a:rPr lang="pt-BR" dirty="0" smtClean="0"/>
              <a:t>Identificador do </a:t>
            </a:r>
            <a:r>
              <a:rPr lang="pt-BR" dirty="0" err="1" smtClean="0"/>
              <a:t>cookie</a:t>
            </a:r>
            <a:endParaRPr lang="pt-BR" dirty="0" smtClean="0"/>
          </a:p>
          <a:p>
            <a:pPr lvl="2"/>
            <a:r>
              <a:rPr lang="pt-BR" dirty="0" smtClean="0"/>
              <a:t>Valor do </a:t>
            </a:r>
            <a:r>
              <a:rPr lang="pt-BR" dirty="0" err="1" smtClean="0"/>
              <a:t>cookie</a:t>
            </a:r>
            <a:endParaRPr lang="pt-BR" dirty="0" smtClean="0"/>
          </a:p>
          <a:p>
            <a:pPr lvl="2"/>
            <a:r>
              <a:rPr lang="pt-BR" dirty="0" smtClean="0"/>
              <a:t>Tempo de vigência do </a:t>
            </a:r>
            <a:r>
              <a:rPr lang="pt-BR" dirty="0" err="1" smtClean="0"/>
              <a:t>cookie</a:t>
            </a:r>
            <a:endParaRPr lang="pt-BR" dirty="0" smtClean="0"/>
          </a:p>
          <a:p>
            <a:pPr lvl="3"/>
            <a:r>
              <a:rPr lang="pt-BR" dirty="0" smtClean="0"/>
              <a:t>Quando tempo o navegador deve armazená-lo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Cookies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609" y="2128243"/>
            <a:ext cx="8119953" cy="275690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98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Cookies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Na primeira execução o </a:t>
            </a:r>
            <a:r>
              <a:rPr lang="pt-BR" dirty="0" err="1" smtClean="0"/>
              <a:t>cookie</a:t>
            </a:r>
            <a:r>
              <a:rPr lang="pt-BR" dirty="0" smtClean="0"/>
              <a:t> será criado e registrado no navegador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928934"/>
            <a:ext cx="6578143" cy="32147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85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Cookies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Na próxima requisição que for feita, será enviado juntamente para o servidor os </a:t>
            </a:r>
            <a:r>
              <a:rPr lang="pt-BR" dirty="0" err="1" smtClean="0"/>
              <a:t>cookies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514203"/>
            <a:ext cx="5143536" cy="3859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43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Cookies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quais poderão ser acessados através da variável global $_COOKIE em PHP</a:t>
            </a:r>
          </a:p>
          <a:p>
            <a:endParaRPr lang="pt-BR" dirty="0" smtClean="0"/>
          </a:p>
          <a:p>
            <a:r>
              <a:rPr lang="pt-BR" dirty="0" err="1" smtClean="0"/>
              <a:t>print_r</a:t>
            </a:r>
            <a:r>
              <a:rPr lang="pt-BR" dirty="0" smtClean="0"/>
              <a:t>($_COOKIE);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532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Cookies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excluir um </a:t>
            </a:r>
            <a:r>
              <a:rPr lang="pt-BR" dirty="0" err="1" smtClean="0"/>
              <a:t>cookie</a:t>
            </a:r>
            <a:r>
              <a:rPr lang="pt-BR" dirty="0" smtClean="0"/>
              <a:t>, basta chamar a função </a:t>
            </a:r>
            <a:r>
              <a:rPr lang="pt-BR" dirty="0" err="1" smtClean="0"/>
              <a:t>setcookie</a:t>
            </a:r>
            <a:r>
              <a:rPr lang="pt-BR" dirty="0" smtClean="0"/>
              <a:t> do PHP, somente passando o identificador do mesmo</a:t>
            </a:r>
          </a:p>
          <a:p>
            <a:pPr lvl="1"/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385" y="3571876"/>
            <a:ext cx="8198415" cy="1927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62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1184943" y="2901099"/>
            <a:ext cx="6089071" cy="1508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200" b="1" dirty="0" smtClean="0">
                <a:latin typeface="+mn-lt"/>
                <a:cs typeface="Calibri" panose="020F0502020204030204" pitchFamily="34" charset="0"/>
              </a:rPr>
              <a:t>Session</a:t>
            </a:r>
            <a:endParaRPr lang="pt-BR" sz="7200" b="1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Permite que você acesse informações em diferentes páginas do sistema</a:t>
            </a:r>
          </a:p>
          <a:p>
            <a:endParaRPr lang="pt-BR" dirty="0" smtClean="0"/>
          </a:p>
          <a:p>
            <a:r>
              <a:rPr lang="pt-BR" dirty="0" smtClean="0"/>
              <a:t>Um arquivo é criado temporariamente no servidor, guardando chaves e valores</a:t>
            </a:r>
          </a:p>
          <a:p>
            <a:endParaRPr lang="pt-BR" dirty="0" smtClean="0"/>
          </a:p>
          <a:p>
            <a:r>
              <a:rPr lang="pt-BR" dirty="0" smtClean="0"/>
              <a:t>Esses dados estão visíveis enquanto durar a visita no site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856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Cookies e Session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 descr="Representação de cook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2937" y="1682974"/>
            <a:ext cx="4071966" cy="4071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Tem um funcionamento similar ao dos </a:t>
            </a:r>
            <a:r>
              <a:rPr lang="pt-BR" dirty="0" err="1" smtClean="0"/>
              <a:t>cookies</a:t>
            </a:r>
            <a:r>
              <a:rPr lang="pt-BR" dirty="0" smtClean="0"/>
              <a:t>, porém, o armazenamento é feito no servidor</a:t>
            </a:r>
          </a:p>
          <a:p>
            <a:endParaRPr lang="pt-BR" dirty="0" smtClean="0"/>
          </a:p>
          <a:p>
            <a:r>
              <a:rPr lang="pt-BR" dirty="0" smtClean="0"/>
              <a:t>O local onde este arquivo fica gravado é definido no PHP.</a:t>
            </a:r>
            <a:r>
              <a:rPr lang="pt-BR" dirty="0" err="1" smtClean="0"/>
              <a:t>ini</a:t>
            </a:r>
            <a:endParaRPr lang="pt-BR" dirty="0" smtClean="0"/>
          </a:p>
          <a:p>
            <a:pPr lvl="1"/>
            <a:r>
              <a:rPr lang="pt-BR" b="1" dirty="0" err="1" smtClean="0"/>
              <a:t>session</a:t>
            </a:r>
            <a:r>
              <a:rPr lang="pt-BR" b="1" dirty="0" smtClean="0"/>
              <a:t>.</a:t>
            </a:r>
            <a:r>
              <a:rPr lang="pt-BR" b="1" dirty="0" err="1" smtClean="0"/>
              <a:t>save_path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932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Geralmente é utilizado para realização de login na aplicação</a:t>
            </a:r>
          </a:p>
          <a:p>
            <a:pPr lvl="1"/>
            <a:r>
              <a:rPr lang="pt-BR" dirty="0" smtClean="0"/>
              <a:t>Ao </a:t>
            </a:r>
            <a:r>
              <a:rPr lang="pt-BR" dirty="0" err="1" smtClean="0"/>
              <a:t>logar</a:t>
            </a:r>
            <a:r>
              <a:rPr lang="pt-BR" dirty="0" smtClean="0"/>
              <a:t> inicia a sessão</a:t>
            </a:r>
          </a:p>
          <a:p>
            <a:pPr lvl="1"/>
            <a:r>
              <a:rPr lang="pt-BR" dirty="0" smtClean="0"/>
              <a:t>Ao sair ou chegar o tempo limite encerra a sessão</a:t>
            </a:r>
          </a:p>
        </p:txBody>
      </p:sp>
    </p:spTree>
    <p:extLst>
      <p:ext uri="{BB962C8B-B14F-4D97-AF65-F5344CB8AC3E}">
        <p14:creationId xmlns:p14="http://schemas.microsoft.com/office/powerpoint/2010/main" val="37983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Como dito anteriormente, o servidor não é capaz de identificar qual o navegador que está requisitando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Ele utiliza em conjunto um </a:t>
            </a:r>
            <a:r>
              <a:rPr lang="pt-BR" dirty="0" err="1" smtClean="0"/>
              <a:t>cookie</a:t>
            </a:r>
            <a:r>
              <a:rPr lang="pt-BR" dirty="0" smtClean="0"/>
              <a:t>, para identificar</a:t>
            </a:r>
          </a:p>
          <a:p>
            <a:pPr lvl="2"/>
            <a:r>
              <a:rPr lang="pt-BR" dirty="0" smtClean="0"/>
              <a:t>Quando inicia a sessão um </a:t>
            </a:r>
            <a:r>
              <a:rPr lang="pt-BR" dirty="0" err="1" smtClean="0"/>
              <a:t>cookie</a:t>
            </a:r>
            <a:r>
              <a:rPr lang="pt-BR" dirty="0" smtClean="0"/>
              <a:t> é registrado no navegador</a:t>
            </a:r>
          </a:p>
          <a:p>
            <a:pPr lvl="2"/>
            <a:r>
              <a:rPr lang="pt-BR" dirty="0" smtClean="0"/>
              <a:t>Quando requisita o </a:t>
            </a:r>
            <a:r>
              <a:rPr lang="pt-BR" dirty="0" err="1" smtClean="0"/>
              <a:t>cookie</a:t>
            </a:r>
            <a:r>
              <a:rPr lang="pt-BR" dirty="0" smtClean="0"/>
              <a:t> é reenviado e o servidor o identifica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5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Cada sessão tem um ID único, e este é gravado no </a:t>
            </a:r>
            <a:r>
              <a:rPr lang="pt-BR" dirty="0" err="1" smtClean="0"/>
              <a:t>cookie</a:t>
            </a:r>
            <a:endParaRPr lang="pt-BR" dirty="0" smtClean="0"/>
          </a:p>
          <a:p>
            <a:pPr lvl="1"/>
            <a:r>
              <a:rPr lang="pt-BR" dirty="0" smtClean="0"/>
              <a:t>No PHP, a chave identificadora do </a:t>
            </a:r>
            <a:r>
              <a:rPr lang="pt-BR" dirty="0" err="1" smtClean="0"/>
              <a:t>cookie</a:t>
            </a:r>
            <a:r>
              <a:rPr lang="pt-BR" dirty="0" smtClean="0"/>
              <a:t> é</a:t>
            </a:r>
          </a:p>
          <a:p>
            <a:pPr lvl="2"/>
            <a:r>
              <a:rPr lang="pt-BR" dirty="0" smtClean="0"/>
              <a:t>PHPSESSID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Sempre que repassado um </a:t>
            </a:r>
            <a:r>
              <a:rPr lang="pt-BR" dirty="0" err="1" smtClean="0"/>
              <a:t>cookie</a:t>
            </a:r>
            <a:r>
              <a:rPr lang="pt-BR" dirty="0" smtClean="0"/>
              <a:t> com chave PHPSESSID, o servidor irá verificar se existe um arquivo disponível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8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gravação de informações na sessão ou leitura deve-se utilizar a variável </a:t>
            </a:r>
            <a:r>
              <a:rPr lang="pt-BR" dirty="0" err="1" smtClean="0"/>
              <a:t>superglobal</a:t>
            </a:r>
            <a:r>
              <a:rPr lang="pt-BR" dirty="0" smtClean="0"/>
              <a:t>: $_SESSION</a:t>
            </a:r>
          </a:p>
          <a:p>
            <a:endParaRPr lang="pt-BR" dirty="0" smtClean="0"/>
          </a:p>
          <a:p>
            <a:r>
              <a:rPr lang="pt-BR" dirty="0" smtClean="0"/>
              <a:t>A variável é um </a:t>
            </a:r>
            <a:r>
              <a:rPr lang="pt-BR" dirty="0" err="1" smtClean="0"/>
              <a:t>array</a:t>
            </a:r>
            <a:r>
              <a:rPr lang="pt-BR" dirty="0" smtClean="0"/>
              <a:t>, composto de chave/valor</a:t>
            </a:r>
          </a:p>
          <a:p>
            <a:pPr lvl="1"/>
            <a:r>
              <a:rPr lang="pt-BR" dirty="0" smtClean="0"/>
              <a:t>Somente vai aceitar valores escalares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9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Uma sessão é iniciada no PHP através da função</a:t>
            </a:r>
          </a:p>
          <a:p>
            <a:pPr lvl="1"/>
            <a:r>
              <a:rPr lang="pt-BR" dirty="0" err="1" smtClean="0"/>
              <a:t>Session_start</a:t>
            </a:r>
            <a:r>
              <a:rPr lang="pt-BR" dirty="0" smtClean="0"/>
              <a:t>();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Realizado o </a:t>
            </a:r>
            <a:r>
              <a:rPr lang="pt-BR" dirty="0" err="1" smtClean="0"/>
              <a:t>session_start</a:t>
            </a:r>
            <a:r>
              <a:rPr lang="pt-BR" dirty="0" smtClean="0"/>
              <a:t>(), o </a:t>
            </a:r>
            <a:r>
              <a:rPr lang="pt-BR" dirty="0" err="1" smtClean="0"/>
              <a:t>Array</a:t>
            </a:r>
            <a:r>
              <a:rPr lang="pt-BR" dirty="0" smtClean="0"/>
              <a:t> global $_SESSION será criado, podendo ser </a:t>
            </a:r>
            <a:r>
              <a:rPr lang="pt-BR" dirty="0" err="1" smtClean="0"/>
              <a:t>populado</a:t>
            </a:r>
            <a:r>
              <a:rPr lang="pt-BR" dirty="0" smtClean="0"/>
              <a:t> e acessado</a:t>
            </a:r>
          </a:p>
          <a:p>
            <a:pPr lvl="1"/>
            <a:r>
              <a:rPr lang="pt-BR" dirty="0" smtClean="0"/>
              <a:t>Lembrar sempre de usar o </a:t>
            </a:r>
            <a:r>
              <a:rPr lang="pt-BR" dirty="0" err="1" smtClean="0"/>
              <a:t>isset</a:t>
            </a:r>
            <a:r>
              <a:rPr lang="pt-BR" smtClean="0"/>
              <a:t>();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88" y="1886134"/>
            <a:ext cx="8003746" cy="418898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4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 interação entre o navegador e o servidor ocorrerá somente através do </a:t>
            </a:r>
            <a:r>
              <a:rPr lang="pt-BR" dirty="0" err="1" smtClean="0"/>
              <a:t>session</a:t>
            </a:r>
            <a:r>
              <a:rPr lang="pt-BR" dirty="0" smtClean="0"/>
              <a:t> id, colocado no </a:t>
            </a:r>
            <a:r>
              <a:rPr lang="pt-BR" dirty="0" err="1" smtClean="0"/>
              <a:t>cookie</a:t>
            </a:r>
            <a:r>
              <a:rPr lang="pt-BR" dirty="0" smtClean="0"/>
              <a:t> automaticamente, sem trafegar ou expor dados do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1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acessar o id de uma sessão podemos utilizar a função</a:t>
            </a:r>
          </a:p>
          <a:p>
            <a:pPr lvl="1"/>
            <a:r>
              <a:rPr lang="pt-BR" dirty="0" err="1" smtClean="0"/>
              <a:t>session_id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158081"/>
            <a:ext cx="8177620" cy="29680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37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destruir a sessão, devemos utilizar a função </a:t>
            </a:r>
            <a:r>
              <a:rPr lang="pt-BR" dirty="0" err="1" smtClean="0"/>
              <a:t>session_destroy</a:t>
            </a:r>
            <a:r>
              <a:rPr lang="pt-BR" dirty="0" smtClean="0"/>
              <a:t>();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881" y="2758658"/>
            <a:ext cx="7730935" cy="305435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8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endParaRPr lang="pt-BR" dirty="0" smtClean="0"/>
          </a:p>
          <a:p>
            <a:r>
              <a:rPr lang="pt-BR" dirty="0" err="1" smtClean="0"/>
              <a:t>Cookies</a:t>
            </a:r>
            <a:endParaRPr lang="pt-BR" dirty="0" smtClean="0"/>
          </a:p>
          <a:p>
            <a:pPr lvl="1"/>
            <a:r>
              <a:rPr lang="pt-BR" dirty="0" smtClean="0"/>
              <a:t>Conceito</a:t>
            </a:r>
          </a:p>
          <a:p>
            <a:r>
              <a:rPr lang="pt-BR" dirty="0" err="1" smtClean="0"/>
              <a:t>Session</a:t>
            </a:r>
            <a:endParaRPr lang="pt-BR" dirty="0" smtClean="0"/>
          </a:p>
          <a:p>
            <a:pPr lvl="1"/>
            <a:r>
              <a:rPr lang="pt-BR" dirty="0" smtClean="0"/>
              <a:t>Conceito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Desenvolvimento do login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Session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2283"/>
            <a:ext cx="8229600" cy="4525963"/>
          </a:xfrm>
        </p:spPr>
        <p:txBody>
          <a:bodyPr/>
          <a:lstStyle/>
          <a:p>
            <a:r>
              <a:rPr lang="pt-BR" dirty="0" smtClean="0"/>
              <a:t>Manual do PHP com todas as opções e operações disponíveis para trabalhar com sessões</a:t>
            </a:r>
          </a:p>
          <a:p>
            <a:pPr lvl="1"/>
            <a:r>
              <a:rPr lang="pt-BR" dirty="0" smtClean="0"/>
              <a:t>http://php.net/manual/pt_BR/ref.</a:t>
            </a:r>
            <a:r>
              <a:rPr lang="pt-BR" dirty="0" err="1" smtClean="0"/>
              <a:t>session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Serialize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comando serialize do PHP é útil para transformar as informações de um objeto em uma string e depois retorná-la para um objeto novamente</a:t>
            </a:r>
          </a:p>
          <a:p>
            <a:endParaRPr lang="pt-BR" dirty="0" smtClean="0"/>
          </a:p>
          <a:p>
            <a:r>
              <a:rPr lang="pt-BR" dirty="0" smtClean="0"/>
              <a:t>É comum serializar um objeto e jogá-lo na sessão uma vez que ela aceita somente valores escalares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Serialize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função serialize() deve ser passado como parâmetro o objeto a ser convertido</a:t>
            </a:r>
          </a:p>
          <a:p>
            <a:endParaRPr lang="pt-BR" dirty="0" smtClean="0"/>
          </a:p>
          <a:p>
            <a:r>
              <a:rPr lang="pt-BR" dirty="0" smtClean="0"/>
              <a:t>Para retorná-la a um objeto, utilize o comando </a:t>
            </a:r>
            <a:r>
              <a:rPr lang="pt-BR" dirty="0" err="1" smtClean="0"/>
              <a:t>unserialize</a:t>
            </a:r>
            <a:r>
              <a:rPr lang="pt-BR" dirty="0" smtClean="0"/>
              <a:t>() passando a string desejada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8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Serialize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078" y="1398594"/>
            <a:ext cx="5254608" cy="47266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3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Serialize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325" y="1857365"/>
            <a:ext cx="8018138" cy="35914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37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0" y="1691014"/>
            <a:ext cx="7678454" cy="45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43444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O protocolo HTTP não mantém um estado/conexão</a:t>
            </a:r>
          </a:p>
          <a:p>
            <a:endParaRPr lang="pt-BR" dirty="0" smtClean="0"/>
          </a:p>
          <a:p>
            <a:r>
              <a:rPr lang="pt-BR" dirty="0" smtClean="0"/>
              <a:t>Cada interação entre o cliente e o servidor acarreta em uma nova requisição e uma nova resposta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0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As requisições são independentes e tem um tempo de vida</a:t>
            </a:r>
          </a:p>
          <a:p>
            <a:pPr lvl="1"/>
            <a:r>
              <a:rPr lang="pt-BR" dirty="0" smtClean="0"/>
              <a:t>Conecta</a:t>
            </a:r>
          </a:p>
          <a:p>
            <a:pPr lvl="1"/>
            <a:r>
              <a:rPr lang="pt-BR" dirty="0" smtClean="0"/>
              <a:t>Envia uma mensagem</a:t>
            </a:r>
          </a:p>
          <a:p>
            <a:pPr lvl="1"/>
            <a:r>
              <a:rPr lang="pt-BR" dirty="0" smtClean="0"/>
              <a:t>Recebe a resposta</a:t>
            </a:r>
          </a:p>
          <a:p>
            <a:pPr lvl="1"/>
            <a:r>
              <a:rPr lang="pt-BR" dirty="0" smtClean="0"/>
              <a:t>Finalização a conexão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8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servidor Web (Apache) não é capaz de identificar se duas requisições vieram do mesmo navegador</a:t>
            </a:r>
          </a:p>
          <a:p>
            <a:endParaRPr lang="pt-BR" dirty="0" smtClean="0"/>
          </a:p>
          <a:p>
            <a:r>
              <a:rPr lang="pt-BR" dirty="0" smtClean="0"/>
              <a:t>Além disso, não controla ou gerencia um espaço da memória para que mensagens sejam compartilhadas entre requisições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9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suprir esta necessidade existem dois recursos: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Cookies</a:t>
            </a:r>
            <a:endParaRPr lang="pt-BR" dirty="0" smtClean="0"/>
          </a:p>
          <a:p>
            <a:pPr lvl="1"/>
            <a:r>
              <a:rPr lang="pt-BR" dirty="0" err="1" smtClean="0"/>
              <a:t>Sessions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3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1034631" y="2775839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 smtClean="0">
                <a:latin typeface="+mn-lt"/>
                <a:cs typeface="Calibri" panose="020F0502020204030204" pitchFamily="34" charset="0"/>
              </a:rPr>
              <a:t>Cookies</a:t>
            </a:r>
            <a:endParaRPr lang="pt-BR" sz="6000" b="1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Cookies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Uma pequena quantidade de informação persistida temporariamente no navegador</a:t>
            </a:r>
          </a:p>
          <a:p>
            <a:pPr lvl="1"/>
            <a:r>
              <a:rPr lang="pt-BR" dirty="0" smtClean="0"/>
              <a:t>Geralmente limitada a 4kb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servidor registra essas informações no navegador do usuário e a toda requisição feita elas são novamente enviadas</a:t>
            </a:r>
          </a:p>
        </p:txBody>
      </p:sp>
    </p:spTree>
    <p:extLst>
      <p:ext uri="{BB962C8B-B14F-4D97-AF65-F5344CB8AC3E}">
        <p14:creationId xmlns:p14="http://schemas.microsoft.com/office/powerpoint/2010/main" val="24529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709</Words>
  <Application>Microsoft Office PowerPoint</Application>
  <PresentationFormat>Apresentação na tela (4:3)</PresentationFormat>
  <Paragraphs>171</Paragraphs>
  <Slides>36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26</cp:revision>
  <dcterms:created xsi:type="dcterms:W3CDTF">2020-08-21T15:35:10Z</dcterms:created>
  <dcterms:modified xsi:type="dcterms:W3CDTF">2022-02-15T01:42:10Z</dcterms:modified>
</cp:coreProperties>
</file>