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3" r:id="rId4"/>
    <p:sldId id="274" r:id="rId5"/>
    <p:sldId id="288" r:id="rId6"/>
    <p:sldId id="287" r:id="rId7"/>
    <p:sldId id="286" r:id="rId8"/>
    <p:sldId id="285" r:id="rId9"/>
    <p:sldId id="284" r:id="rId10"/>
    <p:sldId id="283" r:id="rId11"/>
    <p:sldId id="282" r:id="rId12"/>
    <p:sldId id="281" r:id="rId13"/>
    <p:sldId id="280" r:id="rId14"/>
    <p:sldId id="279" r:id="rId15"/>
    <p:sldId id="278" r:id="rId16"/>
    <p:sldId id="277" r:id="rId17"/>
    <p:sldId id="276" r:id="rId18"/>
    <p:sldId id="275" r:id="rId19"/>
    <p:sldId id="273" r:id="rId20"/>
    <p:sldId id="272" r:id="rId21"/>
    <p:sldId id="271" r:id="rId22"/>
    <p:sldId id="270" r:id="rId23"/>
    <p:sldId id="269" r:id="rId24"/>
    <p:sldId id="265" r:id="rId25"/>
    <p:sldId id="268" r:id="rId26"/>
    <p:sldId id="267" r:id="rId27"/>
    <p:sldId id="266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Criação de classe e instância do </a:t>
            </a:r>
            <a:r>
              <a:rPr lang="pt-BR" dirty="0" err="1" smtClean="0"/>
              <a:t>PHPMailer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9972" y="2106909"/>
            <a:ext cx="6889614" cy="414340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52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Configurações de envio</a:t>
            </a:r>
          </a:p>
          <a:p>
            <a:pPr lvl="1"/>
            <a:r>
              <a:rPr lang="pt-BR" dirty="0" smtClean="0"/>
              <a:t>Segurança, servidor e usuário de envio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7180" y="2614412"/>
            <a:ext cx="5938092" cy="37246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57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Configuração do remetente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643182"/>
            <a:ext cx="8068291" cy="228601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1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Configuração dos destinatários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428" y="2767071"/>
            <a:ext cx="8264372" cy="128588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Configuração de dados técnicos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242" y="2874715"/>
            <a:ext cx="8175558" cy="15001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57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Configuração da Mensagem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719" y="3098229"/>
            <a:ext cx="8133081" cy="9598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71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Adição de anexos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107529"/>
            <a:ext cx="8229600" cy="9286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99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Realização do envio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675" y="2586616"/>
            <a:ext cx="8220125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10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Atenção!</a:t>
            </a:r>
          </a:p>
          <a:p>
            <a:pPr lvl="1"/>
            <a:r>
              <a:rPr lang="pt-BR" dirty="0" smtClean="0"/>
              <a:t>Caso você utilize uma conta do </a:t>
            </a:r>
            <a:r>
              <a:rPr lang="pt-BR" dirty="0" err="1" smtClean="0"/>
              <a:t>gmail</a:t>
            </a:r>
            <a:r>
              <a:rPr lang="pt-BR" dirty="0" smtClean="0"/>
              <a:t> para enviar é necessário configurar para que ela aceita envio de aplicativos não autorizados pelo Google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Caso contrário sempre vai retornar erro senha inválida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Funções randômicas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geração de um número inteiro randômico em PHP basta utilizar a função</a:t>
            </a:r>
          </a:p>
          <a:p>
            <a:pPr lvl="1"/>
            <a:r>
              <a:rPr lang="pt-BR" dirty="0" err="1" smtClean="0"/>
              <a:t>Rand</a:t>
            </a:r>
            <a:endParaRPr lang="pt-BR" dirty="0" smtClean="0"/>
          </a:p>
          <a:p>
            <a:pPr lvl="2"/>
            <a:r>
              <a:rPr lang="pt-BR" dirty="0" smtClean="0"/>
              <a:t>Como parâmetros pode ser passado um número mínimo e um máximo, caracterizando um intervalo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7768" y="3923000"/>
            <a:ext cx="4000528" cy="20702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5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PHP e envio de e-mail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6" descr="http://www.ivankristianto.com/uploads/2011/03/validar_email_php.jpe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215" y="2132936"/>
            <a:ext cx="615315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Funções randômicas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geração de uma string aleatória não existe função, mas isso pode ser resolvido através da soma de algumas funções</a:t>
            </a:r>
          </a:p>
          <a:p>
            <a:pPr lvl="1"/>
            <a:r>
              <a:rPr lang="pt-BR" dirty="0" err="1" smtClean="0"/>
              <a:t>Str_shuffle</a:t>
            </a:r>
            <a:endParaRPr lang="pt-BR" dirty="0" smtClean="0"/>
          </a:p>
          <a:p>
            <a:pPr lvl="2"/>
            <a:r>
              <a:rPr lang="pt-BR" dirty="0" smtClean="0"/>
              <a:t>Mistura uma string</a:t>
            </a:r>
          </a:p>
          <a:p>
            <a:pPr lvl="1"/>
            <a:r>
              <a:rPr lang="pt-BR" dirty="0" err="1" smtClean="0"/>
              <a:t>Substr</a:t>
            </a:r>
            <a:endParaRPr lang="pt-BR" dirty="0" smtClean="0"/>
          </a:p>
          <a:p>
            <a:pPr lvl="2"/>
            <a:r>
              <a:rPr lang="pt-BR" dirty="0" err="1" smtClean="0"/>
              <a:t>Particiona</a:t>
            </a:r>
            <a:r>
              <a:rPr lang="pt-BR" dirty="0" smtClean="0"/>
              <a:t> uma string, através de uma posição inicial e seu tamanho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Funções randômicas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8537" y="3214686"/>
            <a:ext cx="8133081" cy="93563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66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Hash – MD5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Quando desenvolvemos um cadastro de usuário geralmente devemos determinar uma senha ou o usuário a informa</a:t>
            </a:r>
          </a:p>
          <a:p>
            <a:endParaRPr lang="pt-BR" dirty="0" smtClean="0"/>
          </a:p>
          <a:p>
            <a:r>
              <a:rPr lang="pt-BR" dirty="0" smtClean="0"/>
              <a:t>Porém, não podemos armazená-la no banco de dados, pois se alguém conseguir acesso ao banco verá todas as senhas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Hash – MD5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Para solucionar isso existe criptografia e </a:t>
            </a:r>
            <a:r>
              <a:rPr lang="pt-BR" dirty="0" err="1" smtClean="0"/>
              <a:t>hash</a:t>
            </a:r>
            <a:r>
              <a:rPr lang="pt-BR" dirty="0" smtClean="0"/>
              <a:t>, sendo mais comum nestes casos o uso de </a:t>
            </a:r>
            <a:r>
              <a:rPr lang="pt-BR" dirty="0" err="1" smtClean="0"/>
              <a:t>hash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hash</a:t>
            </a:r>
            <a:r>
              <a:rPr lang="pt-BR" dirty="0" smtClean="0"/>
              <a:t> é um algoritmo que mapeia dados de comprimento variável para dados de comprimento 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3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Hash – MD5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Um exemplo de </a:t>
            </a:r>
            <a:r>
              <a:rPr lang="pt-BR" dirty="0" err="1" smtClean="0"/>
              <a:t>hash</a:t>
            </a:r>
            <a:r>
              <a:rPr lang="pt-BR" dirty="0" smtClean="0"/>
              <a:t> é o md5, que transforma qualquer conteúdo em uma representação única de 32 caracteres</a:t>
            </a:r>
          </a:p>
          <a:p>
            <a:endParaRPr lang="pt-BR" dirty="0" smtClean="0"/>
          </a:p>
          <a:p>
            <a:r>
              <a:rPr lang="pt-BR" dirty="0" smtClean="0"/>
              <a:t>Alguma informação que foi ‘passada’ pelo </a:t>
            </a:r>
            <a:r>
              <a:rPr lang="pt-BR" dirty="0" err="1" smtClean="0"/>
              <a:t>hash</a:t>
            </a:r>
            <a:r>
              <a:rPr lang="pt-BR" dirty="0" smtClean="0"/>
              <a:t> jamais voltará a sua origem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4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Hash – MD5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Assim, guardamos no banco de dados o </a:t>
            </a:r>
            <a:r>
              <a:rPr lang="pt-BR" dirty="0" err="1" smtClean="0"/>
              <a:t>hash</a:t>
            </a:r>
            <a:r>
              <a:rPr lang="pt-BR" dirty="0" smtClean="0"/>
              <a:t> da senha informada ou gerada para o usuário</a:t>
            </a:r>
          </a:p>
          <a:p>
            <a:endParaRPr lang="pt-BR" dirty="0" smtClean="0"/>
          </a:p>
          <a:p>
            <a:r>
              <a:rPr lang="pt-BR" dirty="0" smtClean="0"/>
              <a:t>Quando o usuário </a:t>
            </a:r>
            <a:r>
              <a:rPr lang="pt-BR" dirty="0" err="1" smtClean="0"/>
              <a:t>logar</a:t>
            </a:r>
            <a:r>
              <a:rPr lang="pt-BR" dirty="0" smtClean="0"/>
              <a:t> no sistema novamente, vai informar a senha, então basta fazer o </a:t>
            </a:r>
            <a:r>
              <a:rPr lang="pt-BR" dirty="0" err="1" smtClean="0"/>
              <a:t>hash</a:t>
            </a:r>
            <a:r>
              <a:rPr lang="pt-BR" dirty="0" smtClean="0"/>
              <a:t> novamente e comparar com o valor do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5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Hash – MD5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Em PHP para utilizarmos o </a:t>
            </a:r>
            <a:r>
              <a:rPr lang="pt-BR" dirty="0" err="1" smtClean="0"/>
              <a:t>Hash</a:t>
            </a:r>
            <a:r>
              <a:rPr lang="pt-BR" dirty="0" smtClean="0"/>
              <a:t> md5, basta utilizar a função md5() passando como parâmetro o texto a ser convertido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1900" y="3283777"/>
            <a:ext cx="6153873" cy="214314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99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2" y="1628385"/>
            <a:ext cx="7954026" cy="46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02082" y="1600200"/>
            <a:ext cx="7684718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Envio de e-mail com </a:t>
            </a:r>
            <a:r>
              <a:rPr lang="pt-BR" dirty="0" err="1" smtClean="0"/>
              <a:t>PHPMailer</a:t>
            </a:r>
            <a:endParaRPr lang="pt-BR" dirty="0" smtClean="0"/>
          </a:p>
          <a:p>
            <a:r>
              <a:rPr lang="pt-BR" dirty="0" smtClean="0"/>
              <a:t>Funções randômicas</a:t>
            </a:r>
          </a:p>
          <a:p>
            <a:r>
              <a:rPr lang="pt-BR" dirty="0" err="1" smtClean="0"/>
              <a:t>Hash</a:t>
            </a:r>
            <a:r>
              <a:rPr lang="pt-BR" dirty="0" smtClean="0"/>
              <a:t> md5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+ E-mail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 PHP oferece nativamente uma função para realizar o envio de e-mails:</a:t>
            </a:r>
          </a:p>
          <a:p>
            <a:pPr lvl="1"/>
            <a:r>
              <a:rPr lang="pt-BR" dirty="0" err="1" smtClean="0"/>
              <a:t>mail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Porém, é necessário que no servidor esteja sendo executado o serviço de envio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6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+ E-mail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Porém atualmente as próprias empresas que disponibilização contas de e-mail também oferecem servidores gratuitos para envio</a:t>
            </a:r>
          </a:p>
          <a:p>
            <a:endParaRPr lang="pt-BR" dirty="0" smtClean="0"/>
          </a:p>
          <a:p>
            <a:r>
              <a:rPr lang="pt-BR" dirty="0" smtClean="0"/>
              <a:t>Basta somente configurar o servidor, a porta e o tipo da conexão</a:t>
            </a:r>
          </a:p>
          <a:p>
            <a:endParaRPr lang="pt-BR" dirty="0" smtClean="0"/>
          </a:p>
          <a:p>
            <a:r>
              <a:rPr lang="pt-BR" dirty="0" smtClean="0"/>
              <a:t>Para isto em PHP tempos o </a:t>
            </a:r>
            <a:r>
              <a:rPr lang="pt-BR" dirty="0" err="1" smtClean="0"/>
              <a:t>PHPMailer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8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PHPMailer</a:t>
            </a:r>
            <a:r>
              <a:rPr lang="pt-BR" dirty="0" smtClean="0"/>
              <a:t> é um conjunto de classes prontas para realizar o envio de e-mail</a:t>
            </a:r>
          </a:p>
          <a:p>
            <a:endParaRPr lang="pt-BR" dirty="0" smtClean="0"/>
          </a:p>
          <a:p>
            <a:r>
              <a:rPr lang="pt-BR" dirty="0" smtClean="0"/>
              <a:t>Ele utiliza o envio através de conexão SMTP ou POP3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As classes para download do </a:t>
            </a:r>
            <a:r>
              <a:rPr lang="pt-BR" dirty="0" err="1" smtClean="0"/>
              <a:t>PHPMailer</a:t>
            </a:r>
            <a:r>
              <a:rPr lang="pt-BR" dirty="0" smtClean="0"/>
              <a:t> podem ser obtidas no link</a:t>
            </a:r>
          </a:p>
          <a:p>
            <a:pPr lvl="1"/>
            <a:r>
              <a:rPr lang="pt-BR" dirty="0" smtClean="0"/>
              <a:t>https://github.com/PHPMailer/PHPMailer</a:t>
            </a:r>
          </a:p>
          <a:p>
            <a:pPr lvl="1"/>
            <a:r>
              <a:rPr lang="pt-BR" dirty="0" smtClean="0"/>
              <a:t>Estão disponíveis também no repositório do curso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No link são disponibilizadas várias funcionalidades extras, mas para o envio simples bastam duas classes: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.</a:t>
            </a:r>
            <a:r>
              <a:rPr lang="pt-BR" dirty="0" err="1" smtClean="0"/>
              <a:t>phpmailer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r>
              <a:rPr lang="pt-BR" dirty="0" smtClean="0"/>
              <a:t> e </a:t>
            </a:r>
            <a:r>
              <a:rPr lang="pt-BR" dirty="0" err="1" smtClean="0"/>
              <a:t>class</a:t>
            </a:r>
            <a:r>
              <a:rPr lang="pt-BR" dirty="0" smtClean="0"/>
              <a:t>.</a:t>
            </a:r>
            <a:r>
              <a:rPr lang="pt-BR" dirty="0" err="1" smtClean="0"/>
              <a:t>smtp</a:t>
            </a:r>
            <a:r>
              <a:rPr lang="pt-BR" dirty="0" smtClean="0"/>
              <a:t>.</a:t>
            </a:r>
            <a:r>
              <a:rPr lang="pt-BR" dirty="0" err="1" smtClean="0"/>
              <a:t>php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295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96637" y="1571612"/>
            <a:ext cx="7961601" cy="4757758"/>
          </a:xfrm>
        </p:spPr>
        <p:txBody>
          <a:bodyPr/>
          <a:lstStyle/>
          <a:p>
            <a:r>
              <a:rPr lang="pt-BR" dirty="0" smtClean="0"/>
              <a:t>Para que envio possa ocorrer em um ambiente seguro, que utilize o </a:t>
            </a:r>
            <a:r>
              <a:rPr lang="pt-BR" dirty="0" err="1" smtClean="0"/>
              <a:t>procolo</a:t>
            </a:r>
            <a:r>
              <a:rPr lang="pt-BR" dirty="0" smtClean="0"/>
              <a:t> SSL, será necessário ativar no </a:t>
            </a:r>
            <a:r>
              <a:rPr lang="pt-BR" dirty="0" err="1" smtClean="0"/>
              <a:t>php</a:t>
            </a:r>
            <a:r>
              <a:rPr lang="pt-BR" dirty="0" smtClean="0"/>
              <a:t>.</a:t>
            </a:r>
            <a:r>
              <a:rPr lang="pt-BR" dirty="0" err="1" smtClean="0"/>
              <a:t>ini</a:t>
            </a:r>
            <a:r>
              <a:rPr lang="pt-BR" dirty="0" smtClean="0"/>
              <a:t> a extensão openssl.dll</a:t>
            </a:r>
          </a:p>
          <a:p>
            <a:pPr lvl="1"/>
            <a:r>
              <a:rPr lang="pt-BR" dirty="0" smtClean="0"/>
              <a:t>Basta </a:t>
            </a:r>
            <a:r>
              <a:rPr lang="pt-BR" dirty="0" err="1" smtClean="0"/>
              <a:t>descomentar</a:t>
            </a:r>
            <a:r>
              <a:rPr lang="pt-BR" dirty="0" smtClean="0"/>
              <a:t> a linha:</a:t>
            </a:r>
          </a:p>
          <a:p>
            <a:pPr lvl="2"/>
            <a:r>
              <a:rPr lang="pt-BR" dirty="0" err="1" smtClean="0"/>
              <a:t>extension</a:t>
            </a:r>
            <a:r>
              <a:rPr lang="pt-BR" dirty="0" smtClean="0"/>
              <a:t>=php_openssl.dll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Mover o arquivo php_openssl.dll da pasta </a:t>
            </a:r>
            <a:r>
              <a:rPr lang="pt-BR" dirty="0" err="1" smtClean="0"/>
              <a:t>ext</a:t>
            </a:r>
            <a:r>
              <a:rPr lang="pt-BR" dirty="0" smtClean="0"/>
              <a:t> para a pasta raiz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7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PHPMailer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Feito a configuração basta utilizar as funcionalidades disponíveis na classe PHP </a:t>
            </a:r>
            <a:r>
              <a:rPr lang="pt-BR" dirty="0" err="1" smtClean="0"/>
              <a:t>Mailer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3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567</Words>
  <Application>Microsoft Office PowerPoint</Application>
  <PresentationFormat>Apresentação na tela (4:3)</PresentationFormat>
  <Paragraphs>119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26</cp:revision>
  <dcterms:created xsi:type="dcterms:W3CDTF">2020-08-21T15:35:10Z</dcterms:created>
  <dcterms:modified xsi:type="dcterms:W3CDTF">2022-02-15T15:28:26Z</dcterms:modified>
</cp:coreProperties>
</file>