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63" r:id="rId4"/>
    <p:sldId id="285" r:id="rId5"/>
    <p:sldId id="297" r:id="rId6"/>
    <p:sldId id="296" r:id="rId7"/>
    <p:sldId id="295" r:id="rId8"/>
    <p:sldId id="294" r:id="rId9"/>
    <p:sldId id="293" r:id="rId10"/>
    <p:sldId id="292" r:id="rId11"/>
    <p:sldId id="291" r:id="rId12"/>
    <p:sldId id="290" r:id="rId13"/>
    <p:sldId id="289" r:id="rId14"/>
    <p:sldId id="288" r:id="rId15"/>
    <p:sldId id="287" r:id="rId16"/>
    <p:sldId id="286" r:id="rId17"/>
    <p:sldId id="284" r:id="rId18"/>
    <p:sldId id="283" r:id="rId19"/>
    <p:sldId id="282" r:id="rId20"/>
    <p:sldId id="281" r:id="rId21"/>
    <p:sldId id="280" r:id="rId22"/>
    <p:sldId id="279" r:id="rId23"/>
    <p:sldId id="278" r:id="rId24"/>
    <p:sldId id="277" r:id="rId25"/>
    <p:sldId id="276" r:id="rId26"/>
    <p:sldId id="275" r:id="rId27"/>
    <p:sldId id="274" r:id="rId28"/>
    <p:sldId id="273" r:id="rId29"/>
    <p:sldId id="272" r:id="rId30"/>
    <p:sldId id="271" r:id="rId31"/>
    <p:sldId id="270" r:id="rId32"/>
    <p:sldId id="269" r:id="rId33"/>
    <p:sldId id="268" r:id="rId34"/>
    <p:sldId id="265" r:id="rId35"/>
    <p:sldId id="267" r:id="rId36"/>
    <p:sldId id="266" r:id="rId37"/>
    <p:sldId id="301" r:id="rId38"/>
    <p:sldId id="300" r:id="rId39"/>
    <p:sldId id="299" r:id="rId40"/>
    <p:sldId id="302" r:id="rId41"/>
    <p:sldId id="298" r:id="rId42"/>
    <p:sldId id="26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76" d="100"/>
          <a:sy n="76" d="100"/>
        </p:scale>
        <p:origin x="-263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+mj-lt"/>
              </a:rPr>
              <a:t>Professor: 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cobradesenvolvimentos.com.br/uploads/noticias/21/54c812e80aabcd11e16f39f68a262061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6939" y="1490597"/>
            <a:ext cx="5357850" cy="47356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28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XML + PHP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 PHP oferece diferente extensões para manipulação de arquivos XML</a:t>
            </a:r>
          </a:p>
          <a:p>
            <a:pPr lvl="1"/>
            <a:endParaRPr lang="pt-BR" dirty="0" smtClean="0"/>
          </a:p>
          <a:p>
            <a:pPr lvl="1"/>
            <a:r>
              <a:rPr lang="pt-BR" b="1" u="sng" dirty="0" err="1" smtClean="0"/>
              <a:t>SimpleXML</a:t>
            </a:r>
            <a:endParaRPr lang="pt-BR" b="1" u="sng" dirty="0" smtClean="0"/>
          </a:p>
          <a:p>
            <a:pPr lvl="1"/>
            <a:r>
              <a:rPr lang="pt-BR" dirty="0" smtClean="0"/>
              <a:t>DOM</a:t>
            </a:r>
          </a:p>
          <a:p>
            <a:pPr lvl="1"/>
            <a:r>
              <a:rPr lang="pt-BR" dirty="0" err="1" smtClean="0"/>
              <a:t>Libxml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73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XML + PHP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err="1" smtClean="0"/>
              <a:t>SimpleXML</a:t>
            </a:r>
            <a:endParaRPr lang="pt-BR" dirty="0" smtClean="0"/>
          </a:p>
          <a:p>
            <a:pPr lvl="1"/>
            <a:r>
              <a:rPr lang="pt-BR" dirty="0" smtClean="0"/>
              <a:t>Conjunto de ferramentas fácil e simples para converter XML em objetos que podem ser processados e iterados em arrays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Não tem recursos avançados, mas os recursos disponíveis são simples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SimpleXML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SimpleXML</a:t>
            </a:r>
            <a:r>
              <a:rPr lang="pt-BR" dirty="0" smtClean="0"/>
              <a:t> está disponível no PHP5 e não é necessário habilitar no arquivo de configurações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32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SimpleXML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 biblioteca fornece duas funções principais</a:t>
            </a:r>
          </a:p>
          <a:p>
            <a:pPr lvl="1"/>
            <a:r>
              <a:rPr lang="pt-BR" dirty="0" err="1" smtClean="0"/>
              <a:t>simplexml_load_string</a:t>
            </a:r>
            <a:endParaRPr lang="pt-BR" dirty="0" smtClean="0"/>
          </a:p>
          <a:p>
            <a:pPr lvl="2"/>
            <a:r>
              <a:rPr lang="pt-BR" dirty="0" smtClean="0"/>
              <a:t>Carrega um </a:t>
            </a:r>
            <a:r>
              <a:rPr lang="pt-BR" dirty="0" err="1" smtClean="0"/>
              <a:t>xml</a:t>
            </a:r>
            <a:r>
              <a:rPr lang="pt-BR" dirty="0" smtClean="0"/>
              <a:t> a partir de uma string</a:t>
            </a:r>
          </a:p>
          <a:p>
            <a:pPr lvl="2"/>
            <a:r>
              <a:rPr lang="pt-BR" dirty="0" smtClean="0"/>
              <a:t>Pode ser sido carrega através de </a:t>
            </a:r>
            <a:r>
              <a:rPr lang="pt-BR" dirty="0" err="1" smtClean="0"/>
              <a:t>file_get_contents</a:t>
            </a:r>
            <a:endParaRPr lang="pt-BR" dirty="0" smtClean="0"/>
          </a:p>
          <a:p>
            <a:pPr lvl="2"/>
            <a:endParaRPr lang="pt-BR" dirty="0" smtClean="0"/>
          </a:p>
          <a:p>
            <a:pPr lvl="1"/>
            <a:r>
              <a:rPr lang="pt-BR" dirty="0" err="1" smtClean="0"/>
              <a:t>simplexml_load_file</a:t>
            </a:r>
            <a:endParaRPr lang="pt-BR" dirty="0" smtClean="0"/>
          </a:p>
          <a:p>
            <a:pPr lvl="2"/>
            <a:r>
              <a:rPr lang="pt-BR" dirty="0" smtClean="0"/>
              <a:t>Carrega diretamente as informações de um arquivo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8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SimpleXML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Exemplificando</a:t>
            </a:r>
          </a:p>
          <a:p>
            <a:pPr lvl="1"/>
            <a:r>
              <a:rPr lang="pt-BR" dirty="0" smtClean="0"/>
              <a:t>Realizar a leitura do XML da receita apresentado inicialmente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39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SimpleXML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637" y="1290948"/>
            <a:ext cx="6215106" cy="510676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851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SimpleXML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 objeto retornado através de uma das funções de leitura é sempre a tag que envolve todo o conteúdo do arquivo</a:t>
            </a:r>
          </a:p>
          <a:p>
            <a:endParaRPr lang="pt-BR" dirty="0" smtClean="0"/>
          </a:p>
          <a:p>
            <a:r>
              <a:rPr lang="pt-BR" dirty="0" smtClean="0"/>
              <a:t>Assim no exemplo, o objeto retornado representa a tag receita, e através dela podemos acessar as suas filhas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42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SimpleXML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dirty="0" err="1" smtClean="0"/>
              <a:t>tag’s</a:t>
            </a:r>
            <a:r>
              <a:rPr lang="pt-BR" dirty="0" smtClean="0"/>
              <a:t> podem ser acessadas da mesma forma que são acessados os atributos de uma classe</a:t>
            </a:r>
          </a:p>
          <a:p>
            <a:pPr lvl="1"/>
            <a:r>
              <a:rPr lang="pt-BR" dirty="0" smtClean="0"/>
              <a:t>Combinado com o objeto, seta e o nome da propriedade desejada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As </a:t>
            </a:r>
            <a:r>
              <a:rPr lang="pt-BR" dirty="0" err="1" smtClean="0"/>
              <a:t>tag’s</a:t>
            </a:r>
            <a:r>
              <a:rPr lang="pt-BR" dirty="0" smtClean="0"/>
              <a:t> que possuem </a:t>
            </a:r>
            <a:r>
              <a:rPr lang="pt-BR" dirty="0" err="1" smtClean="0"/>
              <a:t>subtag’s</a:t>
            </a:r>
            <a:r>
              <a:rPr lang="pt-BR" dirty="0" smtClean="0"/>
              <a:t> são ‘</a:t>
            </a:r>
            <a:r>
              <a:rPr lang="pt-BR" dirty="0" err="1" smtClean="0"/>
              <a:t>array</a:t>
            </a:r>
            <a:r>
              <a:rPr lang="pt-BR" dirty="0" smtClean="0"/>
              <a:t>’ de objetos e podem ser percorridos com estruturas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1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SimpleXML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5672" y="1645397"/>
            <a:ext cx="6790450" cy="466772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81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=""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PHP + Arquivos XML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 descr="http://f.tqn.com/y/pcsupport/1/0/h/Y/-/-/xml-fi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8123" y="1676513"/>
            <a:ext cx="4524388" cy="45243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SimpleXML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Os atributos/propriedade das </a:t>
            </a:r>
            <a:r>
              <a:rPr lang="pt-BR" dirty="0" err="1" smtClean="0"/>
              <a:t>tag’s</a:t>
            </a:r>
            <a:r>
              <a:rPr lang="pt-BR" dirty="0" smtClean="0"/>
              <a:t> estão representados como </a:t>
            </a:r>
            <a:r>
              <a:rPr lang="pt-BR" dirty="0" err="1" smtClean="0"/>
              <a:t>array</a:t>
            </a:r>
            <a:r>
              <a:rPr lang="pt-BR" dirty="0" smtClean="0"/>
              <a:t> dentro dos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7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SimpleXML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77239" y="1649116"/>
            <a:ext cx="6894040" cy="47313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8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SimpleXML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a escrita das informações com XML deve-se partir da criação de um novo objeto da classe </a:t>
            </a:r>
            <a:r>
              <a:rPr lang="pt-BR" dirty="0" err="1" smtClean="0"/>
              <a:t>SimpleXMLElement</a:t>
            </a:r>
            <a:r>
              <a:rPr lang="pt-BR" dirty="0" smtClean="0"/>
              <a:t>, sendo passado para a primeira linha: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 configuração do arquivo </a:t>
            </a:r>
            <a:r>
              <a:rPr lang="pt-BR" dirty="0" err="1" smtClean="0"/>
              <a:t>xml</a:t>
            </a:r>
            <a:endParaRPr lang="pt-BR" dirty="0" smtClean="0"/>
          </a:p>
          <a:p>
            <a:pPr lvl="2"/>
            <a:r>
              <a:rPr lang="pt-BR" dirty="0" smtClean="0"/>
              <a:t>&lt;?</a:t>
            </a:r>
            <a:r>
              <a:rPr lang="pt-BR" dirty="0" err="1" smtClean="0"/>
              <a:t>xml</a:t>
            </a:r>
            <a:r>
              <a:rPr lang="pt-BR" dirty="0" smtClean="0"/>
              <a:t> version="1.0" </a:t>
            </a:r>
            <a:r>
              <a:rPr lang="pt-BR" dirty="0" err="1" smtClean="0"/>
              <a:t>encoding</a:t>
            </a:r>
            <a:r>
              <a:rPr lang="pt-BR" dirty="0" smtClean="0"/>
              <a:t>="ISO-8859-1"?&gt;</a:t>
            </a:r>
          </a:p>
          <a:p>
            <a:pPr lvl="1"/>
            <a:r>
              <a:rPr lang="pt-BR" dirty="0" smtClean="0"/>
              <a:t>A tag </a:t>
            </a:r>
            <a:r>
              <a:rPr lang="pt-BR" dirty="0" err="1" smtClean="0"/>
              <a:t>root</a:t>
            </a:r>
            <a:endParaRPr lang="pt-BR" dirty="0" smtClean="0"/>
          </a:p>
          <a:p>
            <a:pPr lvl="2"/>
            <a:r>
              <a:rPr lang="pt-BR" dirty="0" smtClean="0"/>
              <a:t>&lt;receita/&gt;</a:t>
            </a:r>
          </a:p>
        </p:txBody>
      </p:sp>
    </p:spTree>
    <p:extLst>
      <p:ext uri="{BB962C8B-B14F-4D97-AF65-F5344CB8AC3E}">
        <p14:creationId xmlns:p14="http://schemas.microsoft.com/office/powerpoint/2010/main" val="3279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SimpleXML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5884" y="2643182"/>
            <a:ext cx="8300293" cy="219050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31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SimpleXML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 instância da classe retorna um objeto que aponta para a tag inicial e então pode-se adicionar elementos</a:t>
            </a:r>
          </a:p>
          <a:p>
            <a:endParaRPr lang="pt-BR" dirty="0" smtClean="0"/>
          </a:p>
          <a:p>
            <a:r>
              <a:rPr lang="pt-BR" dirty="0" smtClean="0"/>
              <a:t>Isto acontece através das opções </a:t>
            </a:r>
          </a:p>
          <a:p>
            <a:pPr lvl="1"/>
            <a:r>
              <a:rPr lang="pt-BR" dirty="0" err="1" smtClean="0"/>
              <a:t>addAttribute</a:t>
            </a:r>
            <a:r>
              <a:rPr lang="pt-BR" dirty="0" smtClean="0"/>
              <a:t> </a:t>
            </a:r>
          </a:p>
          <a:p>
            <a:pPr lvl="1"/>
            <a:r>
              <a:rPr lang="pt-BR" dirty="0" err="1" smtClean="0"/>
              <a:t>addChild</a:t>
            </a: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87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SimpleXML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addAttribute</a:t>
            </a:r>
            <a:endParaRPr lang="pt-BR" dirty="0" smtClean="0"/>
          </a:p>
          <a:p>
            <a:pPr lvl="1"/>
            <a:r>
              <a:rPr lang="pt-BR" dirty="0" smtClean="0"/>
              <a:t>Adiciona uma propriedade a um elemento</a:t>
            </a:r>
          </a:p>
          <a:p>
            <a:pPr lvl="2"/>
            <a:r>
              <a:rPr lang="pt-BR" dirty="0" smtClean="0"/>
              <a:t>Deve ser passado nome e valor</a:t>
            </a:r>
          </a:p>
          <a:p>
            <a:pPr lvl="2"/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882787"/>
            <a:ext cx="7961496" cy="93465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02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SimpleXML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err="1" smtClean="0"/>
              <a:t>AddChild</a:t>
            </a:r>
            <a:endParaRPr lang="pt-BR" dirty="0" smtClean="0"/>
          </a:p>
          <a:p>
            <a:pPr lvl="1"/>
            <a:r>
              <a:rPr lang="pt-BR" dirty="0" smtClean="0"/>
              <a:t>Adiciona um filho ao objeto selecionado</a:t>
            </a:r>
          </a:p>
          <a:p>
            <a:pPr lvl="2"/>
            <a:r>
              <a:rPr lang="pt-BR" dirty="0" smtClean="0"/>
              <a:t>Pode ser passado o nome e o valor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249" y="3286124"/>
            <a:ext cx="7901762" cy="22802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SimpleXML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mostrar o conteúdo, deve-se utilizar a função </a:t>
            </a:r>
            <a:r>
              <a:rPr lang="pt-BR" dirty="0" err="1" smtClean="0"/>
              <a:t>asXML</a:t>
            </a:r>
            <a:r>
              <a:rPr lang="pt-BR" dirty="0" smtClean="0"/>
              <a:t>() disponível no objeto retornado da classe </a:t>
            </a:r>
            <a:r>
              <a:rPr lang="pt-BR" dirty="0" err="1" smtClean="0"/>
              <a:t>SimpleXMLElement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383" y="3500438"/>
            <a:ext cx="8287417" cy="78581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73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SimpleXML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932" y="1734450"/>
            <a:ext cx="7667666" cy="432194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8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Download de Arquivo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realizar o download de um arquivo em PHP basta indicar ao cabeçalho da requisição ao servidor que o tipo será download</a:t>
            </a:r>
          </a:p>
          <a:p>
            <a:endParaRPr lang="pt-BR" dirty="0" smtClean="0"/>
          </a:p>
          <a:p>
            <a:r>
              <a:rPr lang="pt-BR" dirty="0" smtClean="0"/>
              <a:t>Então o conteúdo emitido em tela será disposto no arquivo especificado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84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Tópicos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XML</a:t>
            </a:r>
          </a:p>
          <a:p>
            <a:r>
              <a:rPr lang="pt-BR" dirty="0" smtClean="0"/>
              <a:t>Leitura de Arquivos XML com PHP</a:t>
            </a:r>
          </a:p>
          <a:p>
            <a:r>
              <a:rPr lang="pt-BR" dirty="0" smtClean="0"/>
              <a:t>Gravação de Arquivos XML com PHP</a:t>
            </a:r>
          </a:p>
          <a:p>
            <a:r>
              <a:rPr lang="pt-BR" dirty="0" smtClean="0"/>
              <a:t>Download de arquivos com PHP</a:t>
            </a:r>
          </a:p>
          <a:p>
            <a:r>
              <a:rPr lang="pt-BR" dirty="0" err="1" smtClean="0"/>
              <a:t>Upload</a:t>
            </a:r>
            <a:r>
              <a:rPr lang="pt-BR" dirty="0" smtClean="0"/>
              <a:t> de arquivos com PHP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Download de Arquivo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Por exemplo, se fosse necessário realizar o download do arquivo </a:t>
            </a:r>
            <a:r>
              <a:rPr lang="pt-BR" dirty="0" err="1" smtClean="0"/>
              <a:t>xml</a:t>
            </a:r>
            <a:r>
              <a:rPr lang="pt-BR" dirty="0" smtClean="0"/>
              <a:t> gerado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3878" y="3197071"/>
            <a:ext cx="7786131" cy="15349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29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Download de Arquivo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outros formatos basta trocar o nome do arquivo e o tipo de conteúdo</a:t>
            </a:r>
          </a:p>
          <a:p>
            <a:endParaRPr lang="pt-BR" dirty="0" smtClean="0"/>
          </a:p>
          <a:p>
            <a:r>
              <a:rPr lang="pt-BR" dirty="0" smtClean="0"/>
              <a:t>Lista de formatos possíveis</a:t>
            </a:r>
          </a:p>
          <a:p>
            <a:pPr lvl="1"/>
            <a:r>
              <a:rPr lang="pt-BR" dirty="0" smtClean="0"/>
              <a:t>http://www.sitepoint.com/web-foundations/mime-types-complete-list/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2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Upload de arquivos com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 realização de </a:t>
            </a:r>
            <a:r>
              <a:rPr lang="pt-BR" dirty="0" err="1" smtClean="0"/>
              <a:t>upload</a:t>
            </a:r>
            <a:r>
              <a:rPr lang="pt-BR" dirty="0" smtClean="0"/>
              <a:t> de arquivos ocorre através da utilização de </a:t>
            </a:r>
            <a:r>
              <a:rPr lang="pt-BR" dirty="0" err="1" smtClean="0"/>
              <a:t>input’s</a:t>
            </a:r>
            <a:r>
              <a:rPr lang="pt-BR" dirty="0" smtClean="0"/>
              <a:t> do tipo file (</a:t>
            </a:r>
            <a:r>
              <a:rPr lang="pt-BR" dirty="0" err="1" smtClean="0"/>
              <a:t>type</a:t>
            </a:r>
            <a:r>
              <a:rPr lang="pt-BR" dirty="0" smtClean="0"/>
              <a:t>=file) no HTML</a:t>
            </a:r>
          </a:p>
          <a:p>
            <a:pPr lvl="1"/>
            <a:r>
              <a:rPr lang="pt-BR" dirty="0" smtClean="0"/>
              <a:t>Atentar para o </a:t>
            </a:r>
            <a:r>
              <a:rPr lang="pt-BR" dirty="0" err="1" smtClean="0"/>
              <a:t>enctype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8723" y="3909103"/>
            <a:ext cx="7955570" cy="17859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8126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Upload de arquivos com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No momento que o </a:t>
            </a:r>
            <a:r>
              <a:rPr lang="pt-BR" dirty="0" err="1" smtClean="0"/>
              <a:t>upload</a:t>
            </a:r>
            <a:r>
              <a:rPr lang="pt-BR" dirty="0" smtClean="0"/>
              <a:t> é feito (quando a página recebe o </a:t>
            </a:r>
            <a:r>
              <a:rPr lang="pt-BR" dirty="0" err="1" smtClean="0"/>
              <a:t>submit</a:t>
            </a:r>
            <a:r>
              <a:rPr lang="pt-BR" dirty="0" smtClean="0"/>
              <a:t>) o servidor recebe os arquivos</a:t>
            </a:r>
          </a:p>
          <a:p>
            <a:endParaRPr lang="pt-BR" dirty="0" smtClean="0"/>
          </a:p>
          <a:p>
            <a:r>
              <a:rPr lang="pt-BR" dirty="0" smtClean="0"/>
              <a:t>Neste momento algumas informações são extraídas e o mesmo é movido para um diretório temporário</a:t>
            </a:r>
          </a:p>
          <a:p>
            <a:pPr lvl="1"/>
            <a:r>
              <a:rPr lang="pt-BR" dirty="0" err="1" smtClean="0"/>
              <a:t>sys_temp_dir</a:t>
            </a:r>
            <a:r>
              <a:rPr lang="pt-BR" dirty="0" smtClean="0"/>
              <a:t> = "/</a:t>
            </a:r>
            <a:r>
              <a:rPr lang="pt-BR" dirty="0" err="1" smtClean="0"/>
              <a:t>tmp</a:t>
            </a:r>
            <a:r>
              <a:rPr lang="pt-BR" dirty="0" smtClean="0"/>
              <a:t>"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43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Upload de arquivos com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obter as informações do arquivo no servidor com PHP, devemos utilizar a variável </a:t>
            </a:r>
            <a:r>
              <a:rPr lang="pt-BR" dirty="0" err="1" smtClean="0"/>
              <a:t>superglobal</a:t>
            </a:r>
            <a:r>
              <a:rPr lang="pt-BR" dirty="0" smtClean="0"/>
              <a:t> $_FILES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678901"/>
            <a:ext cx="3147737" cy="107157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eta dobrada para cima 5"/>
          <p:cNvSpPr/>
          <p:nvPr/>
        </p:nvSpPr>
        <p:spPr>
          <a:xfrm rot="5400000">
            <a:off x="747324" y="3680413"/>
            <a:ext cx="1071570" cy="128588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6051" y="4003483"/>
            <a:ext cx="6912897" cy="212268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943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Upload de arquivos com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 variável global $_FILES é composta por arrays</a:t>
            </a:r>
          </a:p>
          <a:p>
            <a:pPr lvl="1"/>
            <a:r>
              <a:rPr lang="pt-BR" dirty="0" smtClean="0"/>
              <a:t>Existe uma posição para cada input do tipo file no formulário</a:t>
            </a:r>
          </a:p>
          <a:p>
            <a:pPr lvl="1"/>
            <a:r>
              <a:rPr lang="pt-BR" dirty="0" smtClean="0"/>
              <a:t>Dentro desta posição existe algumas informações:</a:t>
            </a:r>
          </a:p>
          <a:p>
            <a:pPr lvl="2"/>
            <a:r>
              <a:rPr lang="pt-BR" dirty="0" smtClean="0"/>
              <a:t>Nome  (</a:t>
            </a:r>
            <a:r>
              <a:rPr lang="pt-BR" dirty="0" err="1" smtClean="0"/>
              <a:t>name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Tipo (</a:t>
            </a:r>
            <a:r>
              <a:rPr lang="pt-BR" dirty="0" err="1" smtClean="0"/>
              <a:t>type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Localização temporária (</a:t>
            </a:r>
            <a:r>
              <a:rPr lang="pt-BR" dirty="0" err="1" smtClean="0"/>
              <a:t>tmp_name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Se houve erros (</a:t>
            </a:r>
            <a:r>
              <a:rPr lang="pt-BR" dirty="0" err="1" smtClean="0"/>
              <a:t>error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Tamanho (</a:t>
            </a:r>
            <a:r>
              <a:rPr lang="pt-BR" dirty="0" err="1" smtClean="0"/>
              <a:t>size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55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Upload de arquivos com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Através destas informações, podemos obter o conteúdo do arquivo</a:t>
            </a:r>
          </a:p>
          <a:p>
            <a:pPr lvl="1"/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688" y="3098234"/>
            <a:ext cx="8165112" cy="284003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621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Upload de arquivos com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Através da função ‘</a:t>
            </a:r>
            <a:r>
              <a:rPr lang="pt-BR" dirty="0" err="1" smtClean="0"/>
              <a:t>move_uploaded_file</a:t>
            </a:r>
            <a:r>
              <a:rPr lang="pt-BR" dirty="0" smtClean="0"/>
              <a:t>()’ podemos mover o arquivo</a:t>
            </a:r>
          </a:p>
          <a:p>
            <a:pPr lvl="1"/>
            <a:r>
              <a:rPr lang="pt-BR" dirty="0" smtClean="0"/>
              <a:t>A função recebe dois parâmetros</a:t>
            </a:r>
          </a:p>
          <a:p>
            <a:pPr lvl="2"/>
            <a:r>
              <a:rPr lang="pt-BR" dirty="0" smtClean="0"/>
              <a:t>O nome do arquivo de origem (será o diretório temporário)</a:t>
            </a:r>
          </a:p>
          <a:p>
            <a:pPr lvl="2"/>
            <a:r>
              <a:rPr lang="pt-BR" dirty="0" smtClean="0"/>
              <a:t>O diretório de destino + nome que o arquivo receberá</a:t>
            </a:r>
          </a:p>
          <a:p>
            <a:pPr lvl="2"/>
            <a:endParaRPr lang="pt-BR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249179"/>
            <a:ext cx="8111808" cy="101558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53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Picture 2" descr="http://exercicios.brasilescola.uol.com.br/img/logo_ho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6964" y="2592103"/>
            <a:ext cx="4748744" cy="1928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649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01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39452" y="1582341"/>
            <a:ext cx="730267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sz="2400" dirty="0"/>
              <a:t>1. Desenvolver opção de exportação dos dados do sistema de filmes para arquivos XML.</a:t>
            </a:r>
          </a:p>
          <a:p>
            <a:r>
              <a:rPr lang="pt-BR" sz="2400" dirty="0"/>
              <a:t> </a:t>
            </a:r>
          </a:p>
          <a:p>
            <a:r>
              <a:rPr lang="pt-BR" sz="2400" dirty="0"/>
              <a:t>- Deve ser criada uma nova opção no menu: Exportação.</a:t>
            </a:r>
          </a:p>
          <a:p>
            <a:r>
              <a:rPr lang="pt-BR" sz="2400" dirty="0"/>
              <a:t>- Nesta tela deverá existir radiobox para as opções: Categoria, Ator, Filme e Ator X Filme.</a:t>
            </a:r>
          </a:p>
          <a:p>
            <a:r>
              <a:rPr lang="pt-BR" sz="2400" dirty="0"/>
              <a:t>- Selecionada a opção e clicado em confirmar, deverá ser realizado o download do arquivo XML da informação selecionada.</a:t>
            </a:r>
          </a:p>
          <a:p>
            <a:r>
              <a:rPr lang="pt-BR" sz="2400" dirty="0"/>
              <a:t>Observação: Para salvar campos string no XML, utilizar a função utf8_encode;</a:t>
            </a:r>
          </a:p>
        </p:txBody>
      </p:sp>
    </p:spTree>
    <p:extLst>
      <p:ext uri="{BB962C8B-B14F-4D97-AF65-F5344CB8AC3E}">
        <p14:creationId xmlns:p14="http://schemas.microsoft.com/office/powerpoint/2010/main" val="33457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i="1" dirty="0" err="1" smtClean="0"/>
              <a:t>e</a:t>
            </a:r>
            <a:r>
              <a:rPr lang="pt-BR" b="1" i="1" dirty="0" err="1" smtClean="0"/>
              <a:t>X</a:t>
            </a:r>
            <a:r>
              <a:rPr lang="pt-BR" i="1" dirty="0" err="1" smtClean="0"/>
              <a:t>tensible</a:t>
            </a:r>
            <a:r>
              <a:rPr lang="pt-BR" i="1" dirty="0" smtClean="0"/>
              <a:t> </a:t>
            </a:r>
            <a:r>
              <a:rPr lang="pt-BR" b="1" i="1" dirty="0" smtClean="0"/>
              <a:t>M</a:t>
            </a:r>
            <a:r>
              <a:rPr lang="pt-BR" i="1" dirty="0" smtClean="0"/>
              <a:t>arkup </a:t>
            </a:r>
            <a:r>
              <a:rPr lang="pt-BR" b="1" i="1" dirty="0" smtClean="0"/>
              <a:t>L</a:t>
            </a:r>
            <a:r>
              <a:rPr lang="pt-BR" i="1" dirty="0" smtClean="0"/>
              <a:t>anguage</a:t>
            </a:r>
          </a:p>
          <a:p>
            <a:pPr lvl="1"/>
            <a:r>
              <a:rPr lang="pt-BR" dirty="0" smtClean="0"/>
              <a:t>Linguagem de marcação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Recomendada pelo W3C</a:t>
            </a:r>
          </a:p>
          <a:p>
            <a:pPr lvl="2"/>
            <a:r>
              <a:rPr lang="pt-BR" dirty="0" smtClean="0"/>
              <a:t>Organização de padronização da World </a:t>
            </a:r>
            <a:r>
              <a:rPr lang="pt-BR" dirty="0" err="1" smtClean="0"/>
              <a:t>Wide</a:t>
            </a:r>
            <a:r>
              <a:rPr lang="pt-BR" dirty="0" smtClean="0"/>
              <a:t> Web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Criação de documentos organizados hierarquicamente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49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02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96637" y="1720840"/>
            <a:ext cx="76083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2. Desenvolver opção de importação dos filmes para arquivos XML.</a:t>
            </a:r>
          </a:p>
          <a:p>
            <a:r>
              <a:rPr lang="pt-BR" sz="2400" dirty="0"/>
              <a:t>- Deve ser criada uma nova opção no menu: Importação.</a:t>
            </a:r>
          </a:p>
          <a:p>
            <a:r>
              <a:rPr lang="pt-BR" sz="2400" dirty="0"/>
              <a:t>- A opção realiza a importação somente de filmes.</a:t>
            </a:r>
          </a:p>
          <a:p>
            <a:r>
              <a:rPr lang="pt-BR" sz="2400" dirty="0"/>
              <a:t>- Deverá existir um campo do tipo file, onde deverá ser informando um arquivo XML dos filmes, o qual deverá ser importado para o sistema.</a:t>
            </a:r>
          </a:p>
          <a:p>
            <a:r>
              <a:rPr lang="pt-BR" sz="2400" dirty="0"/>
              <a:t>Observação - Para importar campos string no XML, utilizar a função utf8_decode;</a:t>
            </a:r>
          </a:p>
        </p:txBody>
      </p:sp>
    </p:spTree>
    <p:extLst>
      <p:ext uri="{BB962C8B-B14F-4D97-AF65-F5344CB8AC3E}">
        <p14:creationId xmlns:p14="http://schemas.microsoft.com/office/powerpoint/2010/main" val="36775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5" y="1665962"/>
            <a:ext cx="7891397" cy="463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3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Chamada de ‘Extensível’ pois podemos definir os nossos próprios elementos (</a:t>
            </a:r>
            <a:r>
              <a:rPr lang="pt-BR" dirty="0" err="1" smtClean="0"/>
              <a:t>tags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Em comparação, segue a mesma regra do HTML, porém, criamos estruturas tais como forem necessárias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2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Utilizado para padronizar os dados e compartilhar entre computadores e aplicações</a:t>
            </a:r>
          </a:p>
          <a:p>
            <a:endParaRPr lang="pt-BR" dirty="0" smtClean="0"/>
          </a:p>
          <a:p>
            <a:r>
              <a:rPr lang="pt-BR" dirty="0" smtClean="0"/>
              <a:t>Simples e legível, tanto para computadores como para humanos</a:t>
            </a:r>
          </a:p>
        </p:txBody>
      </p:sp>
    </p:spTree>
    <p:extLst>
      <p:ext uri="{BB962C8B-B14F-4D97-AF65-F5344CB8AC3E}">
        <p14:creationId xmlns:p14="http://schemas.microsoft.com/office/powerpoint/2010/main" val="28599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936" y="1857364"/>
            <a:ext cx="8335466" cy="400052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94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5043510"/>
          </a:xfrm>
        </p:spPr>
        <p:txBody>
          <a:bodyPr>
            <a:normAutofit/>
          </a:bodyPr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É uma padrão universal, tendo definidos regras formalmente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Baseado em texto simples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Suporta qualquer tipo de linguagem (Unicode)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Pode representar diferentes tipos de dados</a:t>
            </a:r>
          </a:p>
          <a:p>
            <a:pPr lvl="2"/>
            <a:r>
              <a:rPr lang="pt-BR" dirty="0" smtClean="0"/>
              <a:t>Listas, registros</a:t>
            </a:r>
          </a:p>
        </p:txBody>
      </p:sp>
    </p:spTree>
    <p:extLst>
      <p:ext uri="{BB962C8B-B14F-4D97-AF65-F5344CB8AC3E}">
        <p14:creationId xmlns:p14="http://schemas.microsoft.com/office/powerpoint/2010/main" val="402267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XML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Desvantagens</a:t>
            </a:r>
          </a:p>
          <a:p>
            <a:pPr lvl="1"/>
            <a:r>
              <a:rPr lang="pt-BR" dirty="0" smtClean="0"/>
              <a:t>Grande</a:t>
            </a:r>
          </a:p>
          <a:p>
            <a:pPr lvl="2"/>
            <a:r>
              <a:rPr lang="pt-BR" dirty="0" smtClean="0"/>
              <a:t>Sempre repete as </a:t>
            </a:r>
            <a:r>
              <a:rPr lang="pt-BR" dirty="0" err="1" smtClean="0"/>
              <a:t>tag’s</a:t>
            </a:r>
            <a:r>
              <a:rPr lang="pt-BR" dirty="0" smtClean="0"/>
              <a:t> para definição dos dados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Editabilidade</a:t>
            </a:r>
            <a:endParaRPr lang="pt-BR" dirty="0" smtClean="0"/>
          </a:p>
          <a:p>
            <a:pPr lvl="2"/>
            <a:r>
              <a:rPr lang="pt-BR" dirty="0" smtClean="0"/>
              <a:t>Quando gerado através de algumas ferramentas, pode ficar </a:t>
            </a:r>
            <a:r>
              <a:rPr lang="pt-BR" dirty="0" err="1" smtClean="0"/>
              <a:t>desformatado</a:t>
            </a:r>
            <a:r>
              <a:rPr lang="pt-BR" dirty="0" smtClean="0"/>
              <a:t> dificultando a leitura para humanos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91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982</Words>
  <Application>Microsoft Office PowerPoint</Application>
  <PresentationFormat>Apresentação na tela (4:3)</PresentationFormat>
  <Paragraphs>203</Paragraphs>
  <Slides>42</Slides>
  <Notes>41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27</cp:revision>
  <dcterms:created xsi:type="dcterms:W3CDTF">2020-08-21T15:35:10Z</dcterms:created>
  <dcterms:modified xsi:type="dcterms:W3CDTF">2022-02-15T15:56:56Z</dcterms:modified>
</cp:coreProperties>
</file>