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94" r:id="rId5"/>
    <p:sldId id="293" r:id="rId6"/>
    <p:sldId id="292" r:id="rId7"/>
    <p:sldId id="291" r:id="rId8"/>
    <p:sldId id="290" r:id="rId9"/>
    <p:sldId id="289" r:id="rId10"/>
    <p:sldId id="264" r:id="rId11"/>
    <p:sldId id="28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03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7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5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07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26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9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41FD67-17CB-6975-6DB7-46210E62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1738312"/>
            <a:ext cx="8334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45277" y="298592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Coleções de Objetos - Conjuntos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65362E-6F65-38EA-715A-7802249D4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1740789"/>
            <a:ext cx="8201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E7753A-17DB-C629-0A48-1A9CD64B1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1612201"/>
            <a:ext cx="7743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1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Conjuntos (Sets)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8D7C91-2C04-9C09-F87A-77DA05E6A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" y="1624450"/>
            <a:ext cx="8220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5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Conjuntos (Sets)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7BBEC0-903F-572D-9568-74F0D14EB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1681162"/>
            <a:ext cx="8296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Conjuntos (Sets)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D7A185-CEFE-88FE-5CB2-D28AF617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95" y="1620964"/>
            <a:ext cx="62198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Conjuntos (Sets)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BFEA8-7693-3C84-11BF-D27515326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66" y="1600200"/>
            <a:ext cx="7915275" cy="48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Conjuntos (Sets)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84EE44-242C-0D6C-8811-1160EE2CB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757362"/>
            <a:ext cx="7829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48</Words>
  <Application>Microsoft Office PowerPoint</Application>
  <PresentationFormat>Apresentação na tela (4:3)</PresentationFormat>
  <Paragraphs>23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2022-07-20T01:18:28Z</dcterms:modified>
</cp:coreProperties>
</file>