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64" r:id="rId16"/>
    <p:sldId id="288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9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1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3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402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18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06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79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9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9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69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Ler dados de um arquivo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4C222C-3B63-76FA-D3D4-9E8452D49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1662550"/>
            <a:ext cx="80867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Ler dados de um arquivo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D36193-06DD-B496-921D-4A7A570C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654492"/>
            <a:ext cx="81534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A4E388-41AD-563B-0C56-53ED38EF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233612"/>
            <a:ext cx="8096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5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704AC3-E695-0C02-B19E-BAA3CBBE3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1709737"/>
            <a:ext cx="82677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1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82C9B8-9B00-70FB-F6E7-EC8F791C8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14925"/>
            <a:ext cx="8229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913285-C8DE-0BB6-290A-2C0AA74F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9" y="1633975"/>
            <a:ext cx="8134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63565" y="308263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Controle de entrada e Saída de Dados – JAVA.IO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DFA258-7875-F129-6815-2ED67C5D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4" y="1680591"/>
            <a:ext cx="8115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Manipular arquivos de texto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F29B33-2007-B532-545F-8566E64F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1618107"/>
            <a:ext cx="8067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Manipular arquivos de texto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37F09A-F27F-6FFC-D4C0-D0C26D1B1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1631442"/>
            <a:ext cx="8048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4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Manipular arquivos de texto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48E7B-DD25-6124-350F-A2E74BB3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1839468"/>
            <a:ext cx="821131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8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27B8A99-71A8-AF21-7061-72C741B68DCE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Manipular arquivos de texto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9102DD-5847-062F-BF00-B9E6519F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3" y="1798701"/>
            <a:ext cx="8302753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Escrever dentro de um arquivo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BE86E-9C42-CC38-26DD-582D00086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8" y="1792414"/>
            <a:ext cx="80676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Escrever dentro de um arquivo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467F6-49E4-7D0B-E98D-DE3FF47D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1816989"/>
            <a:ext cx="8105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55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80</Words>
  <Application>Microsoft Office PowerPoint</Application>
  <PresentationFormat>Apresentação na tela (4:3)</PresentationFormat>
  <Paragraphs>33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2022-07-20T01:30:43Z</dcterms:modified>
</cp:coreProperties>
</file>