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63" r:id="rId4"/>
    <p:sldId id="310" r:id="rId5"/>
    <p:sldId id="309" r:id="rId6"/>
    <p:sldId id="308" r:id="rId7"/>
    <p:sldId id="307" r:id="rId8"/>
    <p:sldId id="306" r:id="rId9"/>
    <p:sldId id="305" r:id="rId10"/>
    <p:sldId id="304" r:id="rId11"/>
    <p:sldId id="303" r:id="rId12"/>
    <p:sldId id="302" r:id="rId13"/>
    <p:sldId id="301" r:id="rId14"/>
    <p:sldId id="300" r:id="rId15"/>
    <p:sldId id="299" r:id="rId16"/>
    <p:sldId id="298" r:id="rId17"/>
    <p:sldId id="297" r:id="rId18"/>
    <p:sldId id="296" r:id="rId19"/>
    <p:sldId id="295" r:id="rId20"/>
    <p:sldId id="294" r:id="rId21"/>
    <p:sldId id="293" r:id="rId22"/>
    <p:sldId id="292" r:id="rId23"/>
    <p:sldId id="291" r:id="rId24"/>
    <p:sldId id="290" r:id="rId25"/>
    <p:sldId id="289" r:id="rId26"/>
    <p:sldId id="264" r:id="rId27"/>
    <p:sldId id="288" r:id="rId28"/>
    <p:sldId id="26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793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657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33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892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607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822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193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85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689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23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421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133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451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255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8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841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329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764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631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69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56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1475115-EA5E-B7AC-246D-1EEDFEDC0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384048"/>
            <a:ext cx="8096250" cy="594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FE7F156-611B-C3B3-82CC-B51909A39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429768"/>
            <a:ext cx="8001000" cy="589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08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F606493-9242-FA99-1889-879C085DC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374905"/>
            <a:ext cx="8153400" cy="597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94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D46AB32-0B2B-92C1-729E-FD74366D5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438913"/>
            <a:ext cx="8096250" cy="590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3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AF4B0F-D2CE-9E4A-FEA8-8826E4597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12" y="438912"/>
            <a:ext cx="8181975" cy="590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34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DEFD64B-BFB1-F720-6A55-3A16A5950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" y="429768"/>
            <a:ext cx="8258175" cy="590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83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E207FF1-C44D-F4DB-63F6-CAF24E3D6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" y="457201"/>
            <a:ext cx="8315325" cy="58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96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475387F-29A8-396B-AB88-486107684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87" y="466345"/>
            <a:ext cx="8124825" cy="584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80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FEEECEB-0DCA-6DF6-FE18-5E5FE7AB1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56" y="374904"/>
            <a:ext cx="8339328" cy="595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44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1B1B08E-BFEF-67E6-C6D2-BB6CFBA03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374905"/>
            <a:ext cx="8277225" cy="597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3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Sistemas de Informação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952085" y="3193475"/>
            <a:ext cx="6089071" cy="168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spc="300" dirty="0">
                <a:solidFill>
                  <a:srgbClr val="ED8B00"/>
                </a:solidFill>
                <a:latin typeface="+mj-lt"/>
              </a:rPr>
              <a:t>Desenvolvimento de Aplicativos I</a:t>
            </a:r>
          </a:p>
          <a:p>
            <a:pPr marL="0" indent="0" algn="ctr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pt-BR" sz="2000" spc="300" dirty="0">
                <a:solidFill>
                  <a:srgbClr val="ED8B00"/>
                </a:solidFill>
                <a:latin typeface="+mj-lt"/>
              </a:rPr>
              <a:t>Classes e Objetos – Parte II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4920781-0D99-A412-F240-C68D8CF5A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365760"/>
            <a:ext cx="8267700" cy="598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45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F3CC1F4-1C33-A2CC-A6AD-DCF074A00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411480"/>
            <a:ext cx="8277225" cy="594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10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AF2E193-BD04-A8DA-93BD-C3BEDBA1F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429768"/>
            <a:ext cx="8458200" cy="591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29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2934880-A4B8-E41D-1DD0-B8B700D3C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"/>
            <a:ext cx="8229600" cy="59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00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21853B4-9D99-AC70-AFD3-5068799E8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411480"/>
            <a:ext cx="8439150" cy="596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59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9300956-051F-C74A-F907-6A67F55CA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62" y="429768"/>
            <a:ext cx="8067675" cy="589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59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C759CE4-8CC6-C034-77F9-1445F5B96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411481"/>
            <a:ext cx="8172450" cy="591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D40B04A-99DE-F7CA-56C0-BEE7C14B1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438912"/>
            <a:ext cx="8096250" cy="589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4A9E8C0-98BD-F4B0-D9F9-D44B23EDD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" y="429768"/>
            <a:ext cx="8201025" cy="590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0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8138800-B1F0-2221-4923-2568D2FCD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384049"/>
            <a:ext cx="8191500" cy="596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6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D20BD0B-B53A-E926-FD7A-A8116132A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" y="438912"/>
            <a:ext cx="8143875" cy="588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7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A3BAA68-B1E7-DEA8-707A-72EBB24FB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12" y="438912"/>
            <a:ext cx="8181975" cy="590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6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C798572-FAB9-7D5F-4F24-0F3DD71D1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" y="393192"/>
            <a:ext cx="8010525" cy="597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0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C3C3D07-BC4F-5B8A-7257-818B67DF4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476250"/>
            <a:ext cx="80391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37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48</Words>
  <Application>Microsoft Office PowerPoint</Application>
  <PresentationFormat>Apresentação na tela (4:3)</PresentationFormat>
  <Paragraphs>34</Paragraphs>
  <Slides>28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2022-07-20T00:18:02Z</dcterms:modified>
</cp:coreProperties>
</file>