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99" r:id="rId5"/>
    <p:sldId id="298" r:id="rId6"/>
    <p:sldId id="297" r:id="rId7"/>
    <p:sldId id="296" r:id="rId8"/>
    <p:sldId id="295" r:id="rId9"/>
    <p:sldId id="294" r:id="rId10"/>
    <p:sldId id="293" r:id="rId11"/>
    <p:sldId id="292" r:id="rId12"/>
    <p:sldId id="291" r:id="rId13"/>
    <p:sldId id="290" r:id="rId14"/>
    <p:sldId id="289" r:id="rId15"/>
    <p:sldId id="264" r:id="rId16"/>
    <p:sldId id="288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67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52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30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2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8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2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0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47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81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5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A7F9A1-441E-76EA-56EE-9B7FAAFAF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57200"/>
            <a:ext cx="8420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5EE280-0CF1-B6EE-C363-7B7B159BA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429768"/>
            <a:ext cx="8296275" cy="59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4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5CFE92-9844-99A3-D165-0042117D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29768"/>
            <a:ext cx="8382000" cy="586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4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FCF00F-8206-2DBB-AA9A-16D1E22C2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4" y="466344"/>
            <a:ext cx="8181975" cy="58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0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B70913-45BB-0B7D-34F3-DCA076675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429768"/>
            <a:ext cx="8105775" cy="58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9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DC49FD-71A3-A4EC-2580-0EF62720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448057"/>
            <a:ext cx="8143875" cy="58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1198973" y="2827715"/>
            <a:ext cx="6089071" cy="234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 I</a:t>
            </a:r>
          </a:p>
          <a:p>
            <a:pPr marL="0" indent="0" algn="ctr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Classes e Objetos – Parte III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3952BF-85B5-FB90-0AE6-C90718B16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38912"/>
            <a:ext cx="8077200" cy="58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0D7432-7783-8795-6768-3E7A2731D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420624"/>
            <a:ext cx="8105775" cy="59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389FC2-9C67-B5D7-5E7D-63A99B05A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438912"/>
            <a:ext cx="8267700" cy="590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9CAE903-EC55-1408-F47D-3B753E005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48056"/>
            <a:ext cx="8001000" cy="58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7715BC-6438-18D0-056B-7D11B0CF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02336"/>
            <a:ext cx="8077200" cy="59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0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505ADB-5D71-6DDA-160E-8489FFFE6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457200"/>
            <a:ext cx="81057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A1FFDD-FE72-CFFA-B80A-71BCF4757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38912"/>
            <a:ext cx="8324850" cy="58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07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37</Words>
  <Application>Microsoft Office PowerPoint</Application>
  <PresentationFormat>Apresentação na tela (4:3)</PresentationFormat>
  <Paragraphs>23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2022-07-20T00:24:57Z</dcterms:modified>
</cp:coreProperties>
</file>