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2"/>
  </p:notesMasterIdLst>
  <p:sldIdLst>
    <p:sldId id="256" r:id="rId2"/>
    <p:sldId id="257" r:id="rId3"/>
    <p:sldId id="263" r:id="rId4"/>
    <p:sldId id="313" r:id="rId5"/>
    <p:sldId id="312" r:id="rId6"/>
    <p:sldId id="311" r:id="rId7"/>
    <p:sldId id="310" r:id="rId8"/>
    <p:sldId id="309" r:id="rId9"/>
    <p:sldId id="308" r:id="rId10"/>
    <p:sldId id="307" r:id="rId11"/>
    <p:sldId id="306" r:id="rId12"/>
    <p:sldId id="305" r:id="rId13"/>
    <p:sldId id="304" r:id="rId14"/>
    <p:sldId id="303" r:id="rId15"/>
    <p:sldId id="302" r:id="rId16"/>
    <p:sldId id="301" r:id="rId17"/>
    <p:sldId id="300" r:id="rId18"/>
    <p:sldId id="299" r:id="rId19"/>
    <p:sldId id="298" r:id="rId20"/>
    <p:sldId id="297" r:id="rId21"/>
    <p:sldId id="296" r:id="rId22"/>
    <p:sldId id="295" r:id="rId23"/>
    <p:sldId id="294" r:id="rId24"/>
    <p:sldId id="293" r:id="rId25"/>
    <p:sldId id="292" r:id="rId26"/>
    <p:sldId id="291" r:id="rId27"/>
    <p:sldId id="290" r:id="rId28"/>
    <p:sldId id="289" r:id="rId29"/>
    <p:sldId id="288" r:id="rId30"/>
    <p:sldId id="260" r:id="rId3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8B00"/>
    <a:srgbClr val="0043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90"/>
  </p:normalViewPr>
  <p:slideViewPr>
    <p:cSldViewPr snapToGrid="0" snapToObjects="1">
      <p:cViewPr varScale="1">
        <p:scale>
          <a:sx n="105" d="100"/>
          <a:sy n="105" d="100"/>
        </p:scale>
        <p:origin x="1068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F0AA79-4FCC-074F-85E0-CEE218925B64}" type="datetimeFigureOut">
              <a:rPr lang="pt-BR" smtClean="0"/>
              <a:t>17/07/2022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012006-13B0-9343-974D-D1B6F7856F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63364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16519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51265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47186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7353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02784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36619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40325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3189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11453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659586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08920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72586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793400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825894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139082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65571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714185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53163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971330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452771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29</a:t>
            </a:fld>
            <a:endParaRPr lang="pt-BR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30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25154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77096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3135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61020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92992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60124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51655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75336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17/07/2022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6649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17/07/2022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7963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17/07/2022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2573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17/07/2022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3306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17/07/2022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4694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17/07/2022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485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17/07/2022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4753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17/07/2022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3981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17/07/2022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0613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17/07/2022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644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17/07/2022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4564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9344B4-9850-F84E-AF53-CD3E9423C711}" type="datetimeFigureOut">
              <a:rPr lang="pt-BR" smtClean="0"/>
              <a:t>17/07/2022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487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FBF7E0-80B7-554A-B9CB-C075A8F357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285999"/>
            <a:ext cx="7772400" cy="1223963"/>
          </a:xfrm>
        </p:spPr>
        <p:txBody>
          <a:bodyPr>
            <a:noAutofit/>
          </a:bodyPr>
          <a:lstStyle/>
          <a:p>
            <a:r>
              <a:rPr lang="pt-BR" sz="4400" b="1" dirty="0">
                <a:solidFill>
                  <a:srgbClr val="ED8B00"/>
                </a:solidFill>
                <a:latin typeface="+mn-lt"/>
                <a:cs typeface="Calibri" panose="020F0502020204030204" pitchFamily="34" charset="0"/>
              </a:rPr>
              <a:t>Programador </a:t>
            </a:r>
            <a:br>
              <a:rPr lang="pt-BR" sz="4400" b="1" dirty="0">
                <a:solidFill>
                  <a:srgbClr val="ED8B00"/>
                </a:solidFill>
                <a:latin typeface="+mn-lt"/>
                <a:cs typeface="Calibri" panose="020F0502020204030204" pitchFamily="34" charset="0"/>
              </a:rPr>
            </a:br>
            <a:r>
              <a:rPr lang="pt-BR" sz="4400" b="1" dirty="0">
                <a:solidFill>
                  <a:srgbClr val="ED8B00"/>
                </a:solidFill>
                <a:latin typeface="+mn-lt"/>
                <a:cs typeface="Calibri" panose="020F0502020204030204" pitchFamily="34" charset="0"/>
              </a:rPr>
              <a:t>de</a:t>
            </a:r>
            <a:br>
              <a:rPr lang="pt-BR" sz="4400" b="1" dirty="0">
                <a:solidFill>
                  <a:srgbClr val="ED8B00"/>
                </a:solidFill>
                <a:latin typeface="+mn-lt"/>
                <a:cs typeface="Calibri" panose="020F0502020204030204" pitchFamily="34" charset="0"/>
              </a:rPr>
            </a:br>
            <a:r>
              <a:rPr lang="pt-BR" sz="4400" b="1" dirty="0">
                <a:solidFill>
                  <a:srgbClr val="ED8B00"/>
                </a:solidFill>
                <a:latin typeface="+mn-lt"/>
                <a:cs typeface="Calibri" panose="020F0502020204030204" pitchFamily="34" charset="0"/>
              </a:rPr>
              <a:t>Sistemas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7DB2D7A-5A1B-AA48-B60E-D084E6E3E8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108507"/>
          </a:xfrm>
        </p:spPr>
        <p:txBody>
          <a:bodyPr>
            <a:normAutofit/>
          </a:bodyPr>
          <a:lstStyle/>
          <a:p>
            <a:r>
              <a:rPr lang="pt-BR" sz="2800" dirty="0">
                <a:solidFill>
                  <a:schemeClr val="bg1"/>
                </a:solidFill>
                <a:latin typeface="+mj-lt"/>
              </a:rPr>
              <a:t>Professor</a:t>
            </a:r>
          </a:p>
          <a:p>
            <a:r>
              <a:rPr lang="pt-BR" sz="2800" dirty="0">
                <a:solidFill>
                  <a:schemeClr val="bg1"/>
                </a:solidFill>
                <a:latin typeface="+mj-lt"/>
              </a:rPr>
              <a:t>Gelvazio Camargo</a:t>
            </a:r>
          </a:p>
        </p:txBody>
      </p:sp>
    </p:spTree>
    <p:extLst>
      <p:ext uri="{BB962C8B-B14F-4D97-AF65-F5344CB8AC3E}">
        <p14:creationId xmlns:p14="http://schemas.microsoft.com/office/powerpoint/2010/main" val="25115516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B0A4380F-1358-622A-BEB5-FEDF874B09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487" y="433387"/>
            <a:ext cx="8229601" cy="599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1657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4DD4E6CB-5E87-8178-F617-3F332343A3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8137" y="352425"/>
            <a:ext cx="8467725" cy="615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6032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772677DE-7FED-763E-3EB7-5E952A0E01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375" y="461962"/>
            <a:ext cx="8477250" cy="593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9971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069F2508-6AB1-CEA2-0B5C-9EFD3F35D6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825" y="411480"/>
            <a:ext cx="8134350" cy="5951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7674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E7B92363-01BD-1E9F-993C-ADE0898EEC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87" y="457200"/>
            <a:ext cx="8429625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4478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1C6110D2-6ABF-040C-E9EB-487E4A173D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150" y="485775"/>
            <a:ext cx="8267700" cy="588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5181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E942B61B-09BA-322B-9466-1AA9CCBBD6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337" y="395287"/>
            <a:ext cx="8315325" cy="606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1728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F53F9CB6-39F6-D9C3-E9EC-17D31DAAAB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640" y="457200"/>
            <a:ext cx="8074152" cy="586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7506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A0677271-49E5-E37A-0876-92E1C4A764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387" y="393192"/>
            <a:ext cx="8277225" cy="5926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6074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0BB80A75-3B66-DF6E-C3CC-81FCC0D95D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712" y="420624"/>
            <a:ext cx="8410575" cy="5932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090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ítulo 1">
            <a:extLst>
              <a:ext uri="{FF2B5EF4-FFF2-40B4-BE49-F238E27FC236}">
                <a16:creationId xmlns:a16="http://schemas.microsoft.com/office/drawing/2014/main" id="{301A74E7-A254-E346-85BC-EF9538AF4207}"/>
              </a:ext>
            </a:extLst>
          </p:cNvPr>
          <p:cNvSpPr txBox="1">
            <a:spLocks/>
          </p:cNvSpPr>
          <p:nvPr/>
        </p:nvSpPr>
        <p:spPr>
          <a:xfrm>
            <a:off x="796637" y="416458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000" b="1" dirty="0">
                <a:solidFill>
                  <a:schemeClr val="bg1"/>
                </a:solidFill>
                <a:latin typeface="+mn-lt"/>
                <a:cs typeface="Calibri" panose="020F0502020204030204" pitchFamily="34" charset="0"/>
              </a:rPr>
              <a:t>Sistemas de Informação</a:t>
            </a:r>
          </a:p>
        </p:txBody>
      </p:sp>
      <p:sp>
        <p:nvSpPr>
          <p:cNvPr id="19" name="Subtítulo 2">
            <a:extLst>
              <a:ext uri="{FF2B5EF4-FFF2-40B4-BE49-F238E27FC236}">
                <a16:creationId xmlns:a16="http://schemas.microsoft.com/office/drawing/2014/main" id="{7A0F443A-9CCE-F84C-85FF-FF1322180916}"/>
              </a:ext>
            </a:extLst>
          </p:cNvPr>
          <p:cNvSpPr txBox="1">
            <a:spLocks/>
          </p:cNvSpPr>
          <p:nvPr/>
        </p:nvSpPr>
        <p:spPr>
          <a:xfrm>
            <a:off x="952085" y="2286001"/>
            <a:ext cx="6089071" cy="32918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000" spc="300" dirty="0">
                <a:solidFill>
                  <a:srgbClr val="ED8B00"/>
                </a:solidFill>
                <a:latin typeface="+mj-lt"/>
              </a:rPr>
              <a:t>Desenvolvimento de Aplicativos I.</a:t>
            </a:r>
          </a:p>
          <a:p>
            <a:pPr marL="0" indent="0">
              <a:buNone/>
            </a:pPr>
            <a:endParaRPr lang="pt-BR" sz="2000" spc="300" dirty="0">
              <a:solidFill>
                <a:srgbClr val="ED8B00"/>
              </a:solidFill>
              <a:latin typeface="+mj-lt"/>
            </a:endParaRPr>
          </a:p>
          <a:p>
            <a:pPr marL="0" indent="0">
              <a:buNone/>
            </a:pPr>
            <a:endParaRPr lang="pt-BR" sz="2000" spc="300" dirty="0">
              <a:solidFill>
                <a:srgbClr val="ED8B00"/>
              </a:solidFill>
              <a:latin typeface="+mj-lt"/>
            </a:endParaRPr>
          </a:p>
          <a:p>
            <a:pPr marL="0" indent="0">
              <a:buNone/>
            </a:pPr>
            <a:r>
              <a:rPr lang="pt-BR" sz="2000" spc="300" dirty="0">
                <a:solidFill>
                  <a:srgbClr val="ED8B00"/>
                </a:solidFill>
                <a:latin typeface="+mj-lt"/>
              </a:rPr>
              <a:t>Introdução ao Java – Parte III.</a:t>
            </a:r>
          </a:p>
        </p:txBody>
      </p:sp>
    </p:spTree>
    <p:extLst>
      <p:ext uri="{BB962C8B-B14F-4D97-AF65-F5344CB8AC3E}">
        <p14:creationId xmlns:p14="http://schemas.microsoft.com/office/powerpoint/2010/main" val="25972555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F8EF5E30-5671-7279-ADE6-AD21387A1E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525" y="428625"/>
            <a:ext cx="8362950" cy="600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387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2854AC79-22DA-26D2-0326-3110CF6555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375" y="404812"/>
            <a:ext cx="8477250" cy="604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0117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C758EE71-8F42-8F58-E9A6-4B2CE82F5D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100" y="466725"/>
            <a:ext cx="8305800" cy="592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2423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FD25E473-81B4-2F7C-A0D1-579ACDAA36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048" y="423862"/>
            <a:ext cx="8357616" cy="601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7978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B68BB8DB-7B97-4261-E6EB-B07A1DDC10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612" y="404812"/>
            <a:ext cx="8486775" cy="604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8763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3ED7BDCD-A230-4EBF-2560-33AEAA1062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475" y="376237"/>
            <a:ext cx="8401050" cy="610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6275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B7E21843-025F-8B60-F0E8-DC6C87B297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905" y="428625"/>
            <a:ext cx="8321040" cy="600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0306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D1E77B2C-4731-458D-5C70-0BD81F5F39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335" y="429767"/>
            <a:ext cx="8321041" cy="5916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2473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C35CEBF0-026B-FA3A-5AF3-20162E3C0A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562" y="352425"/>
            <a:ext cx="8524875" cy="615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4042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/>
          <p:cNvSpPr txBox="1"/>
          <p:nvPr/>
        </p:nvSpPr>
        <p:spPr>
          <a:xfrm>
            <a:off x="796638" y="453392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sz="2400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pic>
        <p:nvPicPr>
          <p:cNvPr id="1026" name="Picture 2" descr="Dúvidas — Câmara Municipal de Goiâni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638" y="1610316"/>
            <a:ext cx="7635264" cy="4495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BB46D67E-4CE3-4A2C-1712-D3FF281F31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00" y="438150"/>
            <a:ext cx="8382000" cy="598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2698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27192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9CFF1178-0CAC-9C5D-EB58-EC90B84DF0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100" y="447675"/>
            <a:ext cx="8305800" cy="596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0325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A759FD60-3DA3-D66F-D567-F3CBAF7F57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712" y="466345"/>
            <a:ext cx="8410575" cy="5907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5340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08DE097F-BC93-7256-6B5D-E8AB9A4160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487" y="393193"/>
            <a:ext cx="8138161" cy="6016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52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74752F47-02B8-6E69-815C-6AAFA4AA28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050" y="409575"/>
            <a:ext cx="8343900" cy="603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1761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32E00296-F37C-4233-1C4C-EACA5FA31B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500" y="461962"/>
            <a:ext cx="8001000" cy="593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2523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A39157BD-B51B-688C-5F25-C1682903B9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575" y="457200"/>
            <a:ext cx="832485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49942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256</TotalTime>
  <Words>52</Words>
  <Application>Microsoft Office PowerPoint</Application>
  <PresentationFormat>Apresentação na tela (4:3)</PresentationFormat>
  <Paragraphs>37</Paragraphs>
  <Slides>30</Slides>
  <Notes>29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30</vt:i4>
      </vt:variant>
    </vt:vector>
  </HeadingPairs>
  <TitlesOfParts>
    <vt:vector size="34" baseType="lpstr">
      <vt:lpstr>Arial</vt:lpstr>
      <vt:lpstr>Calibri</vt:lpstr>
      <vt:lpstr>Calibri Light</vt:lpstr>
      <vt:lpstr>Tema do Office</vt:lpstr>
      <vt:lpstr>Programador  de Sistemas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Nicolas Martins Maciel</dc:creator>
  <cp:lastModifiedBy>Gelvazio Camargo - CONTA GMAIL</cp:lastModifiedBy>
  <cp:revision>30</cp:revision>
  <dcterms:created xsi:type="dcterms:W3CDTF">2020-08-21T15:35:10Z</dcterms:created>
  <dcterms:modified xsi:type="dcterms:W3CDTF">2022-07-17T16:45:28Z</dcterms:modified>
</cp:coreProperties>
</file>