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63" r:id="rId4"/>
    <p:sldId id="312" r:id="rId5"/>
    <p:sldId id="311" r:id="rId6"/>
    <p:sldId id="310" r:id="rId7"/>
    <p:sldId id="309" r:id="rId8"/>
    <p:sldId id="308" r:id="rId9"/>
    <p:sldId id="307" r:id="rId10"/>
    <p:sldId id="306" r:id="rId11"/>
    <p:sldId id="305" r:id="rId12"/>
    <p:sldId id="304" r:id="rId13"/>
    <p:sldId id="303" r:id="rId14"/>
    <p:sldId id="302" r:id="rId15"/>
    <p:sldId id="301" r:id="rId16"/>
    <p:sldId id="300" r:id="rId17"/>
    <p:sldId id="299" r:id="rId18"/>
    <p:sldId id="298" r:id="rId19"/>
    <p:sldId id="297" r:id="rId20"/>
    <p:sldId id="296" r:id="rId21"/>
    <p:sldId id="295" r:id="rId22"/>
    <p:sldId id="294" r:id="rId23"/>
    <p:sldId id="293" r:id="rId24"/>
    <p:sldId id="292" r:id="rId25"/>
    <p:sldId id="291" r:id="rId26"/>
    <p:sldId id="290" r:id="rId27"/>
    <p:sldId id="289" r:id="rId28"/>
    <p:sldId id="288" r:id="rId29"/>
    <p:sldId id="26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26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739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404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291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55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89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34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293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972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12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146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808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625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500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001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744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876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978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98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258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684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171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821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8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C60622E-3B84-8912-3B6C-694C44248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404812"/>
            <a:ext cx="824865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88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B6EA5C0-A3AC-8715-CDBB-53109B72E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7" y="447675"/>
            <a:ext cx="83915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4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B102A81-EE52-C743-14D6-3C500EF20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376237"/>
            <a:ext cx="82867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8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09CE59F-92D9-7823-36AC-B53913AF5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409575"/>
            <a:ext cx="840105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232E2A6-4504-BE71-1367-F18FA5BAC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" y="404812"/>
            <a:ext cx="83724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49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8415556-0773-D14B-9B8D-7CD35D4E3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" y="376237"/>
            <a:ext cx="82962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35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01DA03B-D685-81ED-9898-B11119453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400050"/>
            <a:ext cx="82772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67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1AD0835-DC94-3523-318B-9DC175FD5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" y="400050"/>
            <a:ext cx="84677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07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86682FA-69E8-5E7F-8AC8-BA4DB91AD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376237"/>
            <a:ext cx="830580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06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F5459F8-7352-1C7F-E3AD-A2FFCF287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7" y="376237"/>
            <a:ext cx="83915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6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Sistemas de Informação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1107533" y="2340864"/>
            <a:ext cx="6089071" cy="3017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spc="300" dirty="0">
                <a:solidFill>
                  <a:srgbClr val="ED8B00"/>
                </a:solidFill>
                <a:latin typeface="+mj-lt"/>
              </a:rPr>
              <a:t>Desenvolvimento de Aplicativo I.</a:t>
            </a:r>
          </a:p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  <a:p>
            <a:pPr marL="0" indent="0">
              <a:buNone/>
            </a:pPr>
            <a:r>
              <a:rPr lang="pt-BR" sz="2000" spc="300" dirty="0">
                <a:solidFill>
                  <a:srgbClr val="ED8B00"/>
                </a:solidFill>
                <a:latin typeface="+mj-lt"/>
              </a:rPr>
              <a:t>Introdução ao Java – Parte V</a:t>
            </a:r>
          </a:p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4A94DE6-0917-9AED-C85D-CC5968DD3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35" y="452437"/>
            <a:ext cx="8357617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39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F86D5AB-80AC-1D71-BB2F-103586F20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475488"/>
            <a:ext cx="8420100" cy="59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03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9C16185-7E3A-700C-FB4B-4F56B27AC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395287"/>
            <a:ext cx="834390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43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588A9CD-4FA5-B51E-06C0-7D672C4D1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" y="442912"/>
            <a:ext cx="83153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33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D8CF8EF-7047-3D80-8983-7236DB564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92" y="357187"/>
            <a:ext cx="8446008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41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A96703D-F3F4-65F9-16E8-BCFF93744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" y="461962"/>
            <a:ext cx="82391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64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D1561AC-84B4-FD12-4A5D-B9AB0F6E9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433387"/>
            <a:ext cx="836295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25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B00D9E2-99C1-E2BB-3ED7-B9701480F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428625"/>
            <a:ext cx="82677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46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6CBE799-1DE6-B4A3-AA50-DC5788CC4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429768"/>
            <a:ext cx="8277225" cy="592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10EF1AC-01CD-18FF-6BAC-7BA38F842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" y="414337"/>
            <a:ext cx="820102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9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74ABB3B-E496-96A9-2831-C9BC28DED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81000"/>
            <a:ext cx="8534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5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D31769D-9CEE-ABCB-56CB-CD5E5F746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2" y="433387"/>
            <a:ext cx="822007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6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008F8B7-A8A5-EAE7-CA81-4D65E3F67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" y="419100"/>
            <a:ext cx="83724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9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7585775-4444-D7C9-8E77-A09E776BE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7" y="433387"/>
            <a:ext cx="83534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1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C57B349-707A-F9BF-4C44-6F1BA520D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438912"/>
            <a:ext cx="8420100" cy="598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75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50</Words>
  <Application>Microsoft Office PowerPoint</Application>
  <PresentationFormat>Apresentação na tela (4:3)</PresentationFormat>
  <Paragraphs>36</Paragraphs>
  <Slides>29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2022-07-17T17:12:34Z</dcterms:modified>
</cp:coreProperties>
</file>