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303" r:id="rId6"/>
    <p:sldId id="302" r:id="rId7"/>
    <p:sldId id="304" r:id="rId8"/>
    <p:sldId id="305" r:id="rId9"/>
    <p:sldId id="301" r:id="rId10"/>
    <p:sldId id="306" r:id="rId11"/>
    <p:sldId id="307" r:id="rId12"/>
    <p:sldId id="300" r:id="rId13"/>
    <p:sldId id="299" r:id="rId14"/>
    <p:sldId id="309" r:id="rId15"/>
    <p:sldId id="308" r:id="rId16"/>
    <p:sldId id="310" r:id="rId17"/>
    <p:sldId id="297" r:id="rId18"/>
    <p:sldId id="288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91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7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5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2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01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846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13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3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0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2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95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27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7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21B33B-BEEB-564E-C8A4-7C35AADA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649158"/>
            <a:ext cx="8439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7139B7-973D-DD71-6ED6-DA1BE1B2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1654873"/>
            <a:ext cx="8201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Comparação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8A4339-7CB2-0B85-2307-AFAE065C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176250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79F4DF-2907-A759-244F-CC50F6FF1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3" y="1650183"/>
            <a:ext cx="8396261" cy="48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9C846D1-1D0D-ADD9-43E5-6FC279C0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785937"/>
            <a:ext cx="8515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0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11B804-A25D-2FD7-9BEA-35F842426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700212"/>
            <a:ext cx="81534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43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variável de controle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AA7EA6-20A2-76DF-71FE-93FD02A2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" y="1632775"/>
            <a:ext cx="80295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2599BC-2904-938C-D55A-FCE37D16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724025"/>
            <a:ext cx="82391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427573" y="280304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</a:rPr>
              <a:t>COMANDOS DE REPETIÇÃO</a:t>
            </a:r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30DB80-AC01-1716-D89F-3CC2E2C26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28" y="1571434"/>
            <a:ext cx="827532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Antes de começar!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8CE23F-43DB-7CD7-7EB8-03192BBB8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22310"/>
            <a:ext cx="8229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de Repetição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ACB866-75E0-8447-7B5A-D4B79CF5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5" y="1613154"/>
            <a:ext cx="83534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614801-FE9A-A9A2-27A1-7E07B9356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621727"/>
            <a:ext cx="8210550" cy="47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3A79B0-9D2E-5BFF-A3EF-8802D6630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" y="2752725"/>
            <a:ext cx="7667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inicio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4B2502-6BA8-F4B1-F5D1-2489CB126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" y="1664208"/>
            <a:ext cx="8020050" cy="45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Repetição com teste no fim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A09AAD2-7D47-6121-44AC-3CFDC28AB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766125"/>
            <a:ext cx="8401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89</Words>
  <Application>Microsoft Office PowerPoint</Application>
  <PresentationFormat>Apresentação na tela (4:3)</PresentationFormat>
  <Paragraphs>37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31</cp:revision>
  <dcterms:created xsi:type="dcterms:W3CDTF">2020-08-21T15:35:10Z</dcterms:created>
  <dcterms:modified xsi:type="dcterms:W3CDTF">2022-07-17T22:04:47Z</dcterms:modified>
</cp:coreProperties>
</file>