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3" r:id="rId4"/>
    <p:sldId id="264" r:id="rId5"/>
    <p:sldId id="304" r:id="rId6"/>
    <p:sldId id="303" r:id="rId7"/>
    <p:sldId id="302" r:id="rId8"/>
    <p:sldId id="301" r:id="rId9"/>
    <p:sldId id="300" r:id="rId10"/>
    <p:sldId id="299" r:id="rId11"/>
    <p:sldId id="298" r:id="rId12"/>
    <p:sldId id="297" r:id="rId13"/>
    <p:sldId id="296" r:id="rId14"/>
    <p:sldId id="295" r:id="rId15"/>
    <p:sldId id="294" r:id="rId16"/>
    <p:sldId id="293" r:id="rId17"/>
    <p:sldId id="292" r:id="rId18"/>
    <p:sldId id="291" r:id="rId19"/>
    <p:sldId id="290" r:id="rId20"/>
    <p:sldId id="289" r:id="rId21"/>
    <p:sldId id="288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002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914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178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745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925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715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643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16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545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2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361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31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76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5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864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14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Tratamento - Prática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ABA896-9CB4-8ADC-0BBA-EBF7B9BE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66" y="1629156"/>
            <a:ext cx="82200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4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Tratamento de Múltiplas Exceções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61AA23-03D3-C504-064D-7FAF577D3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2" y="1864233"/>
            <a:ext cx="80676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8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Tratamento de forma Errada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E485C7-F6E5-A0CD-0768-30B1AA254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1640395"/>
            <a:ext cx="84010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3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Exceção Explícita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62D069C-028C-A414-31D8-4794FAD83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1728025"/>
            <a:ext cx="81915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17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Importante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CB07C8-7CD6-A8DF-BF01-C48F10E1C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79" y="2809875"/>
            <a:ext cx="8275321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05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Lançando Exceções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F3F949-6188-7BC2-689D-317181C75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1" y="1857375"/>
            <a:ext cx="8348473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7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Criando Exceções Personalizadas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47256F-544F-5BBF-E5BC-A42EC3EA7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" y="1928812"/>
            <a:ext cx="75914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9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Lançando Exceções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FF358E-6522-6144-E4C1-95B5D49C1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29" y="1613154"/>
            <a:ext cx="76009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99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Tratamento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B6716E-739F-53D5-F3D4-28C693860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10" y="1942528"/>
            <a:ext cx="78390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1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Repassando um Exceção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316B01-C7BB-6A21-40AE-7DD15C250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1743075"/>
            <a:ext cx="83439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9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55088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Exceções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Exceções Lançadas por um Método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0CC099-1B57-D40B-29AD-EDD1441F5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" y="1966912"/>
            <a:ext cx="8086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34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Definição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C55E13-5DE6-A5FC-46F0-824A180F3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77" y="1710175"/>
            <a:ext cx="8236839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Exemplos de Exceção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2F2BBC-5BF4-E6A0-7A20-9BE162E7F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459" y="1488376"/>
            <a:ext cx="53054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Tipos de Exceções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95E02F-9439-7769-B3D2-3D6587426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7" y="1652587"/>
            <a:ext cx="78581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8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Exceções Java- Visão Geral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6F0F883-267A-0CB0-EA25-11BA3851A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81" y="1739265"/>
            <a:ext cx="69437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7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Tratamento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D0B287-A9F3-0321-B385-C367EF87E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1814512"/>
            <a:ext cx="84772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2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Tratamento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6CB42F-7B16-B127-0319-D6DA40AAE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73" y="1739836"/>
            <a:ext cx="82867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0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Tratamento - Prática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987AF7-1E8F-4DAB-CB34-F771C2D05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1790700"/>
            <a:ext cx="84391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3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76</Words>
  <Application>Microsoft Office PowerPoint</Application>
  <PresentationFormat>Apresentação na tela (4:3)</PresentationFormat>
  <Paragraphs>43</Paragraphs>
  <Slides>22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2022-07-18T23:45:32Z</dcterms:modified>
</cp:coreProperties>
</file>