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3" r:id="rId4"/>
    <p:sldId id="305" r:id="rId5"/>
    <p:sldId id="304" r:id="rId6"/>
    <p:sldId id="303" r:id="rId7"/>
    <p:sldId id="302" r:id="rId8"/>
    <p:sldId id="301" r:id="rId9"/>
    <p:sldId id="300" r:id="rId10"/>
    <p:sldId id="299" r:id="rId11"/>
    <p:sldId id="298" r:id="rId12"/>
    <p:sldId id="297" r:id="rId13"/>
    <p:sldId id="296" r:id="rId14"/>
    <p:sldId id="295" r:id="rId15"/>
    <p:sldId id="294" r:id="rId16"/>
    <p:sldId id="293" r:id="rId17"/>
    <p:sldId id="292" r:id="rId18"/>
    <p:sldId id="291" r:id="rId19"/>
    <p:sldId id="290" r:id="rId20"/>
    <p:sldId id="264" r:id="rId21"/>
    <p:sldId id="288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511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82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170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443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195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04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477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251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65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459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76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449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206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72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27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71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F1D24ACB-5593-3A69-5B24-C298C66AB268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6CC9B4-7581-F49B-A09A-7A1A8A5E0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" y="1812607"/>
            <a:ext cx="8257032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1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62C5154-D51D-6106-CE14-0857FFF7F67E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7E2D6D-3888-27DB-DFE8-CC942C6B7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" y="1650492"/>
            <a:ext cx="830275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1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9EC0EF0-640E-6DE0-4F59-0BFB69F6E183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5F8E43-C1A6-65CC-6389-3F3F3EC9D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52" y="1734883"/>
            <a:ext cx="804672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4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93C3439-97BC-A7A5-E731-9F45107D1060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5631A1-D0C0-6BA6-B275-9152F677A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3" y="1605400"/>
            <a:ext cx="8467344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1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574C828-8AFD-73BE-EB8E-02F886E6DB95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4BB41D-5115-5C51-1DE1-1708EF7C6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1618488"/>
            <a:ext cx="8412480" cy="48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8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F7DAEB4-140B-03C0-43CD-30BF1406692A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A6C501-3F55-5BDF-5BCA-97EEEBB4C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" y="1648968"/>
            <a:ext cx="81629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4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FDB9E116-6128-0FE4-644F-2FBF50885BEE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247A12-C2F5-7FE1-9ABD-F81F4C077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" y="1627632"/>
            <a:ext cx="8174736" cy="482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09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2EE138A3-CEDE-C717-1135-4DA6539AB740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82B29C-7AE2-7345-7628-56ACB000B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" y="1572767"/>
            <a:ext cx="8258175" cy="49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9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747171A-5C70-E018-7D2A-1EFB24ED60EB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15EB64-1EC7-A759-E5C8-2EF6D7B46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1881187"/>
            <a:ext cx="82962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0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F68B7D8E-278E-A7AD-D48F-C9F94E0593A5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B48741-4214-9B26-C026-7450AB3BD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1664207"/>
            <a:ext cx="8515350" cy="47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3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1390997" y="2867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Programação Estruturada e Orientada a Objetos - STRINGS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C558AE-F794-96F1-6165-AE0731E97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" y="1672075"/>
            <a:ext cx="8110728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2C0CFE-1576-F643-DBF5-45D4E7489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9" y="1597914"/>
            <a:ext cx="8311896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E08A5A-A242-C240-E056-6AE6AEF4F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1643500"/>
            <a:ext cx="84296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4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Manipulando </a:t>
            </a:r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Strings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0EAFB36-3904-F8E6-B8A5-214B037C0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52" y="1591818"/>
            <a:ext cx="8229600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5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834322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Strings</a:t>
            </a:r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 e seus métodos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BAE656-4CCC-D216-803F-77C5BF43C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" y="1631823"/>
            <a:ext cx="73437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2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B4B20CF-BDE5-AE83-DD1B-B69816F70086}"/>
              </a:ext>
            </a:extLst>
          </p:cNvPr>
          <p:cNvSpPr txBox="1">
            <a:spLocks/>
          </p:cNvSpPr>
          <p:nvPr/>
        </p:nvSpPr>
        <p:spPr>
          <a:xfrm>
            <a:off x="834322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Strings</a:t>
            </a:r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 e seus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D1804D-34E4-6CE9-A8E3-86361E100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1819275"/>
            <a:ext cx="76771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0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17C663-9ED6-8CF8-CB15-236D18AD4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3" y="1610487"/>
            <a:ext cx="7872985" cy="47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3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EFDA61E-032B-283D-0E3B-B9504B1C1E28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C16B38-EE92-202D-65E0-6EDBE9F8C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03" y="1664208"/>
            <a:ext cx="8301609" cy="48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59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86</Words>
  <Application>Microsoft Office PowerPoint</Application>
  <PresentationFormat>Apresentação na tela (4:3)</PresentationFormat>
  <Paragraphs>43</Paragraphs>
  <Slides>22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2022-07-18T23:32:01Z</dcterms:modified>
</cp:coreProperties>
</file>