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3" r:id="rId4"/>
    <p:sldId id="302" r:id="rId5"/>
    <p:sldId id="301" r:id="rId6"/>
    <p:sldId id="300" r:id="rId7"/>
    <p:sldId id="299" r:id="rId8"/>
    <p:sldId id="298" r:id="rId9"/>
    <p:sldId id="297" r:id="rId10"/>
    <p:sldId id="296" r:id="rId11"/>
    <p:sldId id="295" r:id="rId12"/>
    <p:sldId id="294" r:id="rId13"/>
    <p:sldId id="292" r:id="rId14"/>
    <p:sldId id="291" r:id="rId15"/>
    <p:sldId id="290" r:id="rId16"/>
    <p:sldId id="289" r:id="rId17"/>
    <p:sldId id="264" r:id="rId18"/>
    <p:sldId id="304" r:id="rId19"/>
    <p:sldId id="303" r:id="rId20"/>
    <p:sldId id="288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405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9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3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29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44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559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31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66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17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41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66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19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9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50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81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20/07/2022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4E8D96-777E-F5A7-0C73-EC176353F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33387"/>
            <a:ext cx="83153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C4E7D5-D654-A124-64BE-8974EA2D2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64248"/>
            <a:ext cx="83629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622432-4086-5DB6-7124-D4BD8B21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471868"/>
            <a:ext cx="82962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3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8A52A4-54FF-AB05-9E39-B7CB7857A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76631"/>
            <a:ext cx="82010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9A43AA-40A8-477D-66F4-FD1CC48D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71868"/>
            <a:ext cx="80391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2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5400CB-CC50-7602-AA00-13FAD0CB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63867"/>
            <a:ext cx="81438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6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518BAA-A712-B608-3355-52DB421E0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71868"/>
            <a:ext cx="8382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0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605C94-F778-4634-1E81-8EDF41BA4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68630"/>
            <a:ext cx="83058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47BEFD-9E77-856D-A5FA-7FFE7CAE3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69392"/>
            <a:ext cx="8096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0C8E95F-6201-B472-2CEE-917760DE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420624"/>
            <a:ext cx="8067675" cy="59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116677" y="2599115"/>
            <a:ext cx="6089071" cy="232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spc="300" dirty="0">
                <a:solidFill>
                  <a:srgbClr val="ED8B00"/>
                </a:solidFill>
                <a:latin typeface="+mj-lt"/>
              </a:rPr>
              <a:t>Desenvolvimento de Aplicativo I</a:t>
            </a:r>
          </a:p>
          <a:p>
            <a:pPr marL="0" indent="0" algn="ctr">
              <a:buNone/>
            </a:pPr>
            <a:endParaRPr lang="pt-BR" sz="3600" spc="300" dirty="0">
              <a:solidFill>
                <a:srgbClr val="ED8B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3600" spc="300" dirty="0">
                <a:solidFill>
                  <a:srgbClr val="ED8B00"/>
                </a:solidFill>
                <a:latin typeface="+mj-lt"/>
              </a:rPr>
              <a:t>Classes Utilitárias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59E61C3-7D3C-0865-74A2-CCD50EAB3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462343"/>
            <a:ext cx="82200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9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57289E-21E8-62E2-8268-A2B8E8F9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67106"/>
            <a:ext cx="8324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5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CEF513-13DB-4747-EAD3-4461F8259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61962"/>
            <a:ext cx="84201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2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0A3FDBE-8CB4-F73C-E5B9-FB4A1959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71868"/>
            <a:ext cx="8382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B74F07-9D83-907B-5F23-260B48210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67106"/>
            <a:ext cx="80581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3483C2-A565-624B-0CF6-E92590F39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72630"/>
            <a:ext cx="8115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774E52-038D-1E96-947B-CE5FDA28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62343"/>
            <a:ext cx="80391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1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37</Words>
  <Application>Microsoft Office PowerPoint</Application>
  <PresentationFormat>Apresentação na tela (4:3)</PresentationFormat>
  <Paragraphs>27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2022-07-20T15:50:05Z</dcterms:modified>
</cp:coreProperties>
</file>