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63" r:id="rId4"/>
    <p:sldId id="301" r:id="rId5"/>
    <p:sldId id="300" r:id="rId6"/>
    <p:sldId id="299" r:id="rId7"/>
    <p:sldId id="298" r:id="rId8"/>
    <p:sldId id="297" r:id="rId9"/>
    <p:sldId id="296" r:id="rId10"/>
    <p:sldId id="295" r:id="rId11"/>
    <p:sldId id="294" r:id="rId12"/>
    <p:sldId id="293" r:id="rId13"/>
    <p:sldId id="292" r:id="rId14"/>
    <p:sldId id="291" r:id="rId15"/>
    <p:sldId id="290" r:id="rId16"/>
    <p:sldId id="289" r:id="rId17"/>
    <p:sldId id="264" r:id="rId18"/>
    <p:sldId id="288" r:id="rId19"/>
    <p:sldId id="260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105" d="100"/>
          <a:sy n="105" d="100"/>
        </p:scale>
        <p:origin x="106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5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7725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050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5766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4534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74175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5673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515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2151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608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036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8806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153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544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9033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9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9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5999"/>
            <a:ext cx="7772400" cy="1223963"/>
          </a:xfrm>
        </p:spPr>
        <p:txBody>
          <a:bodyPr>
            <a:noAutofit/>
          </a:bodyPr>
          <a:lstStyle/>
          <a:p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Programador 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de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Sistemas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DB2D7A-5A1B-AA48-B60E-D084E6E3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Professor</a:t>
            </a:r>
          </a:p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Gelvazio Camargo</a:t>
            </a:r>
          </a:p>
        </p:txBody>
      </p:sp>
    </p:spTree>
    <p:extLst>
      <p:ext uri="{BB962C8B-B14F-4D97-AF65-F5344CB8AC3E}">
        <p14:creationId xmlns:p14="http://schemas.microsoft.com/office/powerpoint/2010/main" val="251155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Tratando as Exceções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6B3442E-A111-3536-644E-F02519F0F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587" y="1591056"/>
            <a:ext cx="8124825" cy="479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55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0AA4FB1-4795-0CF9-8FA3-02F803349D17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Tratando as Exceções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FF5C01D-1E7F-E3AA-F07F-A7B946A0D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25" y="1773935"/>
            <a:ext cx="8362950" cy="457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755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3984112E-306A-C55F-8A15-A50BA275C7D6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Tratando as Exceções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040B1C6-83C1-2B13-3304-86C6129B8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62" y="1985962"/>
            <a:ext cx="82962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986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12EB7EEC-90BF-2ECE-6733-1D47D5D939B3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Tratando as Exceções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E36D911-BB72-E483-248C-18BA178457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288" y="1673352"/>
            <a:ext cx="7839075" cy="482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62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7BFEEE5-5546-E0D0-3EF5-9F8FA24CB8A7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Tratando as Exceções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AFCE610-6B31-20E4-BDF7-CC272167D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291" y="1817751"/>
            <a:ext cx="81248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358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Lançando uma exceção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068FC8B-AFD9-3272-2AD8-50EE0F0B56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890712"/>
            <a:ext cx="80772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903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6F625E3-9220-9BD0-4B47-1B1C9B26E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587" y="1662550"/>
            <a:ext cx="812482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767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E3A3944-018A-50E0-EF66-788AC3E67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423" y="1579435"/>
            <a:ext cx="832485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17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8" y="453392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4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026" name="Picture 2" descr="Dúvidas — Câmara Municipal de Goiân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8" y="1610316"/>
            <a:ext cx="7635264" cy="449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1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1527464" y="295849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Tratamento de EXCEÇÕES</a:t>
            </a:r>
          </a:p>
        </p:txBody>
      </p:sp>
    </p:spTree>
    <p:extLst>
      <p:ext uri="{BB962C8B-B14F-4D97-AF65-F5344CB8AC3E}">
        <p14:creationId xmlns:p14="http://schemas.microsoft.com/office/powerpoint/2010/main" val="259725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Exceção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BF2502F-3E4E-8873-A86C-EC5AF9BC6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637" y="1664398"/>
            <a:ext cx="80867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6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Exceção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DD7CF1F-28E8-DFAB-7C33-AF59F6FDA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87" y="1924050"/>
            <a:ext cx="82772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0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Tipos de exceções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EDED240-7146-0EE8-6D2A-F47EFE14E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039" y="1700784"/>
            <a:ext cx="6953250" cy="468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048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Tipos de exceções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BED4D0B-E51D-9043-B706-CFEF4CE9A9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575" y="2495550"/>
            <a:ext cx="68008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55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Exceções Verificadas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AE6614E-6700-6241-F5C5-A70210BA24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622" y="1765554"/>
            <a:ext cx="81153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156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Exceções Não Verificadas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F879238-9EAF-9ADB-AA49-0F4A232BA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" y="2128837"/>
            <a:ext cx="81724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5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Erros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BAE6726-1B51-4B30-533B-C9E1A31C5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25" y="1669351"/>
            <a:ext cx="7981950" cy="460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8584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</TotalTime>
  <Words>63</Words>
  <Application>Microsoft Office PowerPoint</Application>
  <PresentationFormat>Apresentação na tela (4:3)</PresentationFormat>
  <Paragraphs>37</Paragraphs>
  <Slides>19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do Office</vt:lpstr>
      <vt:lpstr>Programador  de Sistemas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Gelvazio Camargo - CONTA GMAIL</cp:lastModifiedBy>
  <cp:revision>30</cp:revision>
  <dcterms:created xsi:type="dcterms:W3CDTF">2020-08-21T15:35:10Z</dcterms:created>
  <dcterms:modified xsi:type="dcterms:W3CDTF">2022-07-18T23:55:24Z</dcterms:modified>
</cp:coreProperties>
</file>