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3" r:id="rId4"/>
    <p:sldId id="293" r:id="rId5"/>
    <p:sldId id="292" r:id="rId6"/>
    <p:sldId id="291" r:id="rId7"/>
    <p:sldId id="290" r:id="rId8"/>
    <p:sldId id="289" r:id="rId9"/>
    <p:sldId id="304" r:id="rId10"/>
    <p:sldId id="303" r:id="rId11"/>
    <p:sldId id="302" r:id="rId12"/>
    <p:sldId id="301" r:id="rId13"/>
    <p:sldId id="300" r:id="rId14"/>
    <p:sldId id="299" r:id="rId15"/>
    <p:sldId id="298" r:id="rId16"/>
    <p:sldId id="297" r:id="rId17"/>
    <p:sldId id="296" r:id="rId18"/>
    <p:sldId id="295" r:id="rId19"/>
    <p:sldId id="264" r:id="rId20"/>
    <p:sldId id="294" r:id="rId21"/>
    <p:sldId id="288" r:id="rId22"/>
    <p:sldId id="26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575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694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021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160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184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903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355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640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889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265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110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580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929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718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426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74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Listas - </a:t>
            </a:r>
            <a:r>
              <a:rPr lang="pt-BR" b="1" dirty="0" err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ArrayList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BEF8FC1-823F-E02E-4AB7-9A081285C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" y="1624012"/>
            <a:ext cx="82010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7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Listas - </a:t>
            </a:r>
            <a:r>
              <a:rPr lang="pt-BR" b="1" dirty="0" err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ArrayList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5E59E4-F939-153A-7438-173406ECE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79" y="1691125"/>
            <a:ext cx="81248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9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Listas - </a:t>
            </a:r>
            <a:r>
              <a:rPr lang="pt-BR" b="1" dirty="0" err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ArrayList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F61CB1-D614-1551-B681-FDD3B9FEA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78" y="1881759"/>
            <a:ext cx="80676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2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Listas - </a:t>
            </a:r>
            <a:r>
              <a:rPr lang="pt-BR" b="1" dirty="0" err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ArrayList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3F7421-CC4F-436B-C596-07BF5456C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7" y="1676400"/>
            <a:ext cx="79343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0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 01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210B1C-9122-ABFA-EAD8-0B9DB04F0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12" y="1714500"/>
            <a:ext cx="81819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41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 02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5C7141F-F156-01D2-8F3E-D152AFD88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22" y="1691639"/>
            <a:ext cx="8191500" cy="481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8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Listas - </a:t>
            </a:r>
            <a:r>
              <a:rPr lang="pt-BR" b="1" dirty="0" err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ArrayList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FCC5971-C595-2959-A742-BE96554DD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12" y="1657350"/>
            <a:ext cx="81819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23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Listas - </a:t>
            </a:r>
            <a:r>
              <a:rPr lang="pt-BR" b="1" dirty="0" err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ArrayList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E11EF5A-15DC-9DCA-FE19-EF53DCF93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17" y="1611059"/>
            <a:ext cx="7172325" cy="477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77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46E2BA-E42C-0EA6-D7C9-C3A0FF709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79" y="1685925"/>
            <a:ext cx="8096250" cy="470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69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F09ED5-6850-8DF6-83D1-5288490DB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" y="1703451"/>
            <a:ext cx="81057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1345277" y="3016117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Coleções de Objetos - Listas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Trabalho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3DC7B29-9417-8684-7B85-CDEECC945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710690"/>
            <a:ext cx="8077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55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17F229-78EB-2864-9848-DE0A3389B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33" y="1802892"/>
            <a:ext cx="82105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B781AF8-E1E1-A55E-C59A-37DE93D59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1567300"/>
            <a:ext cx="81724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5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Listas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D81EDE-09D9-A864-AEE4-731CA26C5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77352"/>
            <a:ext cx="80772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1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Listas- </a:t>
            </a:r>
            <a:r>
              <a:rPr lang="pt-BR" b="1" dirty="0" err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ArrayList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82A788-2E2D-6796-BF1C-A0BE49B33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54" y="1607248"/>
            <a:ext cx="82200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2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Listas - </a:t>
            </a:r>
            <a:r>
              <a:rPr lang="pt-BR" b="1" dirty="0" err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ArrayList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F36C717-04D0-20DE-C1A6-7520A8019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37" y="1598295"/>
            <a:ext cx="69151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6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Listas - </a:t>
            </a:r>
            <a:r>
              <a:rPr lang="pt-BR" b="1" dirty="0" err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ArrayList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250D05-892F-114C-7C81-C0F69A120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29" y="1873186"/>
            <a:ext cx="80581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9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Listas - </a:t>
            </a:r>
            <a:r>
              <a:rPr lang="pt-BR" b="1" dirty="0" err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ArrayList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A9857E-85DC-0A31-8066-0C0532DBB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2" y="1709927"/>
            <a:ext cx="8524875" cy="480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49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75</Words>
  <Application>Microsoft Office PowerPoint</Application>
  <PresentationFormat>Apresentação na tela (4:3)</PresentationFormat>
  <Paragraphs>43</Paragraphs>
  <Slides>22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2022-07-20T01:07:51Z</dcterms:modified>
</cp:coreProperties>
</file>