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3" r:id="rId4"/>
    <p:sldId id="292" r:id="rId5"/>
    <p:sldId id="291" r:id="rId6"/>
    <p:sldId id="290" r:id="rId7"/>
    <p:sldId id="289" r:id="rId8"/>
    <p:sldId id="264" r:id="rId9"/>
    <p:sldId id="288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986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851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809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61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1162397" y="3177946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Coleções de Objetos - Mapas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547C45-FA74-AA9C-ED44-4B33ACF81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700022"/>
            <a:ext cx="8115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BEC0B5-2CF2-5401-307C-B24B359C7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" y="1654302"/>
            <a:ext cx="8238744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2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Mapas (Maps)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DAF438-D8C5-31C8-B1CB-C6F7353B0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1567300"/>
            <a:ext cx="80581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8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Mapas (Maps)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F72D08-D0F6-C26C-2C98-180A282B9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37" y="1479042"/>
            <a:ext cx="50577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3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Mapas (Maps)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23CA71-5F83-E646-7918-F3A58883C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47" y="1616392"/>
            <a:ext cx="80962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5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68747D-F0BC-BD8A-1126-D929E7D1B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03" y="1602105"/>
            <a:ext cx="80962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38</Words>
  <Application>Microsoft Office PowerPoint</Application>
  <PresentationFormat>Apresentação na tela (4:3)</PresentationFormat>
  <Paragraphs>19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2022-07-20T01:12:51Z</dcterms:modified>
</cp:coreProperties>
</file>