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3" r:id="rId4"/>
    <p:sldId id="310" r:id="rId5"/>
    <p:sldId id="309" r:id="rId6"/>
    <p:sldId id="308" r:id="rId7"/>
    <p:sldId id="307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297" r:id="rId18"/>
    <p:sldId id="296" r:id="rId19"/>
    <p:sldId id="295" r:id="rId20"/>
    <p:sldId id="294" r:id="rId21"/>
    <p:sldId id="293" r:id="rId22"/>
    <p:sldId id="292" r:id="rId23"/>
    <p:sldId id="291" r:id="rId24"/>
    <p:sldId id="290" r:id="rId25"/>
    <p:sldId id="289" r:id="rId26"/>
    <p:sldId id="264" r:id="rId27"/>
    <p:sldId id="288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3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8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41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9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7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47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4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9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29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4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608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91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3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55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7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1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6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6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02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96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8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EDE278-C1F3-593E-893F-250F16F13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71487"/>
            <a:ext cx="8305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2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2ECB82-3493-9EA1-1E28-E9D05115A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19100"/>
            <a:ext cx="8115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70E637-A581-32FD-9101-61838389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38912"/>
            <a:ext cx="8086725" cy="58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0713F0-BE1F-BB2F-096B-65E7C69D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02336"/>
            <a:ext cx="8286750" cy="59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2380EC-FD33-B852-5D9A-05C9F60B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49" y="393192"/>
            <a:ext cx="8162925" cy="59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FEF58F-6DB0-1942-8ADE-A41502A8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411480"/>
            <a:ext cx="8391525" cy="59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6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A4D40A-828E-C5EB-9AA2-6C5FD8084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02337"/>
            <a:ext cx="8239125" cy="59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71AEDA-DAD7-E528-2895-0EB484DC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02336"/>
            <a:ext cx="8153400" cy="59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6BB550-AD4F-337A-9852-DB37CD44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461962"/>
            <a:ext cx="8353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B0231B-52A9-7002-2B0D-D4AFD985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11480"/>
            <a:ext cx="828675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235549" y="2506569"/>
            <a:ext cx="6089071" cy="275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</a:t>
            </a:r>
          </a:p>
          <a:p>
            <a:pPr marL="0" indent="0" algn="ctr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Classes e Objetos – Parte I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282604-FDAD-5954-0AC1-05E191161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"/>
            <a:ext cx="8229600" cy="59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9EE712-362E-5ADF-AB78-1E8887FA9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11481"/>
            <a:ext cx="8248650" cy="59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ED6EFB-4873-CACB-8A88-5321CD586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28625"/>
            <a:ext cx="8239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3662FA-6797-5091-839F-BE0DC01A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76250"/>
            <a:ext cx="81248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19017E-6426-2B17-A21E-3E3AC58F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11480"/>
            <a:ext cx="8001000" cy="59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3A42C9-F5F2-4D11-14DD-F892DDE0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48056"/>
            <a:ext cx="8362950" cy="58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FB735D-C06B-CA79-42AF-C4A41F0FC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57200"/>
            <a:ext cx="8115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BE417D-5613-F0A4-AA5E-77F59CFF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76250"/>
            <a:ext cx="81629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4BFD69-63AC-B183-0782-3F02D602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29769"/>
            <a:ext cx="8143875" cy="5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1B640F-7526-867B-005C-267D99BAB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429769"/>
            <a:ext cx="8067675" cy="59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BEBFE6-0B1F-A12C-0F66-C786D37C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356616"/>
            <a:ext cx="8191500" cy="60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8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699859-C1EF-7CC5-F876-1E4958C5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71487"/>
            <a:ext cx="84772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A9A4FA-4BB6-60F8-C4AA-9B8C65E0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11480"/>
            <a:ext cx="8201025" cy="59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1C3DF9-7A86-63E4-E206-116152486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57200"/>
            <a:ext cx="8001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1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48</Words>
  <Application>Microsoft Office PowerPoint</Application>
  <PresentationFormat>Apresentação na tela (4:3)</PresentationFormat>
  <Paragraphs>34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2022-07-20T00:06:43Z</dcterms:modified>
</cp:coreProperties>
</file>