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63" r:id="rId4"/>
    <p:sldId id="317" r:id="rId5"/>
    <p:sldId id="316" r:id="rId6"/>
    <p:sldId id="315" r:id="rId7"/>
    <p:sldId id="314" r:id="rId8"/>
    <p:sldId id="313" r:id="rId9"/>
    <p:sldId id="312" r:id="rId10"/>
    <p:sldId id="311" r:id="rId11"/>
    <p:sldId id="310" r:id="rId12"/>
    <p:sldId id="309" r:id="rId13"/>
    <p:sldId id="308" r:id="rId14"/>
    <p:sldId id="307" r:id="rId15"/>
    <p:sldId id="306" r:id="rId16"/>
    <p:sldId id="305" r:id="rId17"/>
    <p:sldId id="304" r:id="rId18"/>
    <p:sldId id="303" r:id="rId19"/>
    <p:sldId id="302" r:id="rId20"/>
    <p:sldId id="301" r:id="rId21"/>
    <p:sldId id="300" r:id="rId22"/>
    <p:sldId id="299" r:id="rId23"/>
    <p:sldId id="298" r:id="rId24"/>
    <p:sldId id="297" r:id="rId25"/>
    <p:sldId id="296" r:id="rId26"/>
    <p:sldId id="295" r:id="rId27"/>
    <p:sldId id="294" r:id="rId28"/>
    <p:sldId id="293" r:id="rId29"/>
    <p:sldId id="292" r:id="rId30"/>
    <p:sldId id="291" r:id="rId31"/>
    <p:sldId id="290" r:id="rId32"/>
    <p:sldId id="289" r:id="rId33"/>
    <p:sldId id="264" r:id="rId34"/>
    <p:sldId id="288" r:id="rId35"/>
    <p:sldId id="26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4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287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757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602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3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40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806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976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693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18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019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399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531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554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019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539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378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837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980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99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177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045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1717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4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3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314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7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335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3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507969-EE94-F544-9426-0C0E1AACE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387096"/>
            <a:ext cx="81153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C4264F-737C-1375-9D35-55A2FDC36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415671"/>
            <a:ext cx="81153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7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B78D405-4138-E1AA-BDE0-7E6834803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469392"/>
            <a:ext cx="81057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3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9408B5B-10C7-B65F-6D4F-EC7556C9A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405384"/>
            <a:ext cx="81153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0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4389405-5EAE-8F18-6D0C-1A602D63B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400240"/>
            <a:ext cx="80962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2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AFFD2F-7594-F83C-405C-ED9CC2517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" y="438340"/>
            <a:ext cx="81248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3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7CCE43-BD3F-C02D-477C-1B3C478B9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399478"/>
            <a:ext cx="83153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48C44C-4F42-AEB8-6BAA-54E7F588F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5" y="401764"/>
            <a:ext cx="83248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65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E547A8-8126-E036-7DF6-0505791B0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79" y="441579"/>
            <a:ext cx="81724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7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9A6C14B-0175-72EF-6249-D3371402F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441198"/>
            <a:ext cx="80391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3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Sistemas de Informação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6089071" cy="206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Desenvolvimento de Aplicativos I</a:t>
            </a:r>
          </a:p>
          <a:p>
            <a:pPr marL="0" indent="0" algn="ctr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Classes e Objetos – Parte IV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3F2D77E-8AB9-A0D5-0076-8836BE893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82714"/>
            <a:ext cx="81534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1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64355D-1078-0A75-458C-31D508130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422148"/>
            <a:ext cx="81153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42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4A5AC5-4321-2A18-C480-E464A40A5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445960"/>
            <a:ext cx="80391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3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DC77F9-A665-D39C-F1D2-DEA673515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" y="438912"/>
            <a:ext cx="8201025" cy="591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64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431388E-5B0C-FB81-B8D9-6DE5D97A2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" y="420624"/>
            <a:ext cx="8010525" cy="59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39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8ECDE9-532C-A41D-F222-5F7E5E7CC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402337"/>
            <a:ext cx="8372475" cy="58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7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AD67FEE-8541-89AD-AAE9-18DB5B9F4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461962"/>
            <a:ext cx="84010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9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BD5F2F-4C0F-31F0-0921-BC61C8ABA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438912"/>
            <a:ext cx="8277225" cy="586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7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C026AA-3C1C-419E-EEFF-202CD2BC3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411480"/>
            <a:ext cx="8191500" cy="59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31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4D1272-93F4-157B-F0BD-0793B2F7E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429769"/>
            <a:ext cx="8239125" cy="58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DEB3ACB-2CDD-E2BE-C343-A9399B4B3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417385"/>
            <a:ext cx="82677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6D22C4-F718-D001-34FD-F0F748310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" y="438150"/>
            <a:ext cx="80486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56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2FCACE-7C95-3038-EAC8-230361364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385762"/>
            <a:ext cx="83058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52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F102E85-FDD3-EFF2-C66A-4F4255CFF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419100"/>
            <a:ext cx="81629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73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4DD640-C569-C0FB-0A68-77A90A654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400050"/>
            <a:ext cx="82105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C703608-9B93-A72A-EAF4-7CBFC18AA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" y="464629"/>
            <a:ext cx="81438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7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333CF28-D645-24B3-F019-A3ADD5311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424053"/>
            <a:ext cx="84201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3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DD9D71-C4FD-05C2-871B-45B7F0A4E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" y="419290"/>
            <a:ext cx="81248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6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7093B5-B817-E160-D999-93A702E3D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447103"/>
            <a:ext cx="81915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638A7A-82D7-A0A6-81ED-1C256E2C1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70535"/>
            <a:ext cx="80772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6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E5F54C-441F-5DB1-2434-716A75261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" y="418147"/>
            <a:ext cx="80867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33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55</Words>
  <Application>Microsoft Office PowerPoint</Application>
  <PresentationFormat>Apresentação na tela (4:3)</PresentationFormat>
  <Paragraphs>41</Paragraphs>
  <Slides>35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2022-07-20T00:37:23Z</dcterms:modified>
</cp:coreProperties>
</file>