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95" r:id="rId6"/>
    <p:sldId id="294" r:id="rId7"/>
    <p:sldId id="293" r:id="rId8"/>
    <p:sldId id="292" r:id="rId9"/>
    <p:sldId id="291" r:id="rId10"/>
    <p:sldId id="290" r:id="rId11"/>
    <p:sldId id="289" r:id="rId12"/>
    <p:sldId id="28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242" d="100"/>
          <a:sy n="242" d="100"/>
        </p:scale>
        <p:origin x="319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513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17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790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18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88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406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55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F75EC3-5194-E4C1-8F29-0FE04A5F1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94" y="1659321"/>
            <a:ext cx="8413186" cy="432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0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Referências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151E27-0D25-8032-5D92-D78D84819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3" y="1626679"/>
            <a:ext cx="78486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336133" y="300421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Programação Estruturada e Orientada a Objetos - Polimorfismo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CFBCFC-D028-0236-A37A-8BA01F280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8" y="1808797"/>
            <a:ext cx="8513064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A4D5E9-B039-DFD5-BAE5-6B965204F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1" y="1672019"/>
            <a:ext cx="8302371" cy="47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Relação superclasse - Subclasse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F16079-5294-BB28-5049-7AA0F3422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83" y="1849564"/>
            <a:ext cx="8353234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Polimorfismo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5B926A-825B-E9B8-D02A-A20E1A63C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7" y="1163779"/>
            <a:ext cx="5915025" cy="52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6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Polimorfismo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29DA43-1468-AE0B-F619-23EB6E68B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933" y="1163779"/>
            <a:ext cx="5438775" cy="49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2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Abstratas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16B16D-E4C4-9016-3414-FE37C8E22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" y="1691125"/>
            <a:ext cx="8364474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Abstratas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2994EF-E66E-9ED1-228A-ABF0B3FB8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108" y="1622849"/>
            <a:ext cx="6657784" cy="44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3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42</Words>
  <Application>Microsoft Office PowerPoint</Application>
  <PresentationFormat>Apresentação na tela (4:3)</PresentationFormat>
  <Paragraphs>25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31</cp:revision>
  <dcterms:created xsi:type="dcterms:W3CDTF">2020-08-21T15:35:10Z</dcterms:created>
  <dcterms:modified xsi:type="dcterms:W3CDTF">2022-08-15T22:17:46Z</dcterms:modified>
</cp:coreProperties>
</file>