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95" r:id="rId5"/>
    <p:sldId id="294" r:id="rId6"/>
    <p:sldId id="293" r:id="rId7"/>
    <p:sldId id="292" r:id="rId8"/>
    <p:sldId id="291" r:id="rId9"/>
    <p:sldId id="290" r:id="rId10"/>
    <p:sldId id="289" r:id="rId11"/>
    <p:sldId id="264" r:id="rId12"/>
    <p:sldId id="28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0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98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6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73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82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7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69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7C7876-7EFC-1304-2D3B-0258BADD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" y="1645921"/>
            <a:ext cx="8302752" cy="4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8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Referências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ABC0B6-6601-D0BD-9ACC-8057F23D0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1649596"/>
            <a:ext cx="7810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372709" y="316076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Estruturada e Orientada a Objetos - Interface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CC4431-DFAD-68C6-1CC5-B028EE8C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1719319"/>
            <a:ext cx="8402193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D3CA5F-E5A0-6105-5543-E5446947B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45" y="1691640"/>
            <a:ext cx="8379143" cy="47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4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Criando uma Interface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AED199-99CF-0CCA-0519-6C9E85F0A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26" y="1676019"/>
            <a:ext cx="6667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8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Criando uma Interface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00F3AD-5646-DECB-9F76-C4879F29E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7" y="1733550"/>
            <a:ext cx="8302752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5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Criando uma Interface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984CB6-6BBA-D566-0E72-19E62C8F1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643634"/>
            <a:ext cx="8343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1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Usando tudo isso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7A802D-6F68-C266-6E28-75AA22EA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2176462"/>
            <a:ext cx="83153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0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Interfaces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BB0050-94E0-51A7-7FEC-808A147A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1800225"/>
            <a:ext cx="8238744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11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46</Words>
  <Application>Microsoft Office PowerPoint</Application>
  <PresentationFormat>Apresentação na tela (4:3)</PresentationFormat>
  <Paragraphs>25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2022-07-20T00:53:45Z</dcterms:modified>
</cp:coreProperties>
</file>