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3" r:id="rId4"/>
    <p:sldId id="299" r:id="rId5"/>
    <p:sldId id="298" r:id="rId6"/>
    <p:sldId id="297" r:id="rId7"/>
    <p:sldId id="296" r:id="rId8"/>
    <p:sldId id="295" r:id="rId9"/>
    <p:sldId id="294" r:id="rId10"/>
    <p:sldId id="293" r:id="rId11"/>
    <p:sldId id="292" r:id="rId12"/>
    <p:sldId id="291" r:id="rId13"/>
    <p:sldId id="290" r:id="rId14"/>
    <p:sldId id="289" r:id="rId15"/>
    <p:sldId id="264" r:id="rId16"/>
    <p:sldId id="288" r:id="rId17"/>
    <p:sldId id="26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402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245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92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136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615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494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596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103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251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10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Comentários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54079E7-AF33-E575-135C-7CDC55A25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36" y="1627632"/>
            <a:ext cx="8385048" cy="486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2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Declarações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B65CF97-97FC-00DF-27A1-60AAB3B59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1645919"/>
            <a:ext cx="8191500" cy="481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5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Declarações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F9D540-1205-4848-F1BA-FC7BBEAC6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09" y="1163779"/>
            <a:ext cx="61055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5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Comandos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2FC6E42-B8A5-1442-1254-6921BA153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97" y="1567300"/>
            <a:ext cx="82105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51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Nomenclatura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6113C18-B659-09BC-E98A-6614A9C4B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22" y="1764982"/>
            <a:ext cx="81153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24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b="1" dirty="0" err="1">
                <a:solidFill>
                  <a:srgbClr val="004382"/>
                </a:solidFill>
              </a:rPr>
              <a:t>What</a:t>
            </a:r>
            <a:r>
              <a:rPr lang="pt-BR" sz="3600" b="1" dirty="0">
                <a:solidFill>
                  <a:srgbClr val="004382"/>
                </a:solidFill>
              </a:rPr>
              <a:t> </a:t>
            </a:r>
            <a:r>
              <a:rPr lang="pt-BR" sz="3600" b="1" dirty="0" err="1">
                <a:solidFill>
                  <a:srgbClr val="004382"/>
                </a:solidFill>
              </a:rPr>
              <a:t>is</a:t>
            </a:r>
            <a:r>
              <a:rPr lang="pt-BR" sz="3600" b="1" dirty="0">
                <a:solidFill>
                  <a:srgbClr val="004382"/>
                </a:solidFill>
              </a:rPr>
              <a:t> </a:t>
            </a:r>
            <a:r>
              <a:rPr lang="pt-BR" sz="3600" b="1" dirty="0" err="1">
                <a:solidFill>
                  <a:srgbClr val="004382"/>
                </a:solidFill>
              </a:rPr>
              <a:t>Lorem</a:t>
            </a:r>
            <a:r>
              <a:rPr lang="pt-BR" sz="3600" b="1" dirty="0">
                <a:solidFill>
                  <a:srgbClr val="004382"/>
                </a:solidFill>
              </a:rPr>
              <a:t> Ipsum?</a:t>
            </a:r>
          </a:p>
          <a:p>
            <a:pPr marL="0" indent="0">
              <a:buNone/>
            </a:pP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Lorem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Ipsum 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is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simply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dummy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text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of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the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printing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typesetting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industry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Lorem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Ipsum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has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been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the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industry's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standard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dummy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text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ever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since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the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1500s,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when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an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unknown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printer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took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a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galley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of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type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scrambled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it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make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a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type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specimen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book. It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has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survived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not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only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five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centuries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but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also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the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leap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into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electronic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typesetting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remaining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essentially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600" dirty="0" err="1">
                <a:solidFill>
                  <a:schemeClr val="bg2">
                    <a:lumMod val="75000"/>
                  </a:schemeClr>
                </a:solidFill>
              </a:rPr>
              <a:t>unchanged</a:t>
            </a:r>
            <a:r>
              <a:rPr lang="pt-BR" sz="2600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1235549" y="316880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Programação com acesso a banco de dados “PADRÃO DE CODIFICAÇÃO”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Convenção de código Java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86A492B-B800-91DF-9631-8D55333A0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2072068"/>
            <a:ext cx="81153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9025638-4BBE-8052-DCCD-A573A7E516AA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Convenção de código Java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7613E4-CA2E-E3EE-8475-F4BED2E93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025" y="1800225"/>
            <a:ext cx="64579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6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Organização dos arquivos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0DCA223-D353-B2BD-7E84-F3983B9BF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" y="1613154"/>
            <a:ext cx="81343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4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Indentação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0004590-6F2C-A3A6-4015-CFE3D7E13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1611058"/>
            <a:ext cx="84772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9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02406DC-5421-111A-4748-4D373AF2C7F8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Indentação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07862B-7D65-A392-5462-CC0E497D0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7" y="1985962"/>
            <a:ext cx="77819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3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51800613-63FF-2E91-E8BA-A27C1FAB0B42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Indentação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522C78-4C03-461F-47ED-BFB4057B0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1645920"/>
            <a:ext cx="8343900" cy="474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5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Comentários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CACBB7-6492-2863-C39C-03C758FC8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2" y="1916811"/>
            <a:ext cx="84867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4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128</Words>
  <Application>Microsoft Office PowerPoint</Application>
  <PresentationFormat>Apresentação na tela (4:3)</PresentationFormat>
  <Paragraphs>35</Paragraphs>
  <Slides>17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30</cp:revision>
  <dcterms:created xsi:type="dcterms:W3CDTF">2020-08-21T15:35:10Z</dcterms:created>
  <dcterms:modified xsi:type="dcterms:W3CDTF">2022-07-19T00:06:09Z</dcterms:modified>
</cp:coreProperties>
</file>