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A8E"/>
    <a:srgbClr val="378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286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0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55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64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7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6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0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7C0E-140D-4443-B629-020435B4CC22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4220-5E3F-4943-B63A-6BDE65054B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20FC4-55A8-2434-739F-F39986C3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FB2DA17A-BE91-AB11-CE50-80DB589C7691}"/>
              </a:ext>
            </a:extLst>
          </p:cNvPr>
          <p:cNvGrpSpPr/>
          <p:nvPr/>
        </p:nvGrpSpPr>
        <p:grpSpPr>
          <a:xfrm>
            <a:off x="0" y="0"/>
            <a:ext cx="9601200" cy="12801600"/>
            <a:chOff x="0" y="0"/>
            <a:chExt cx="9601200" cy="128016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BB481D2-6644-48CA-53DE-BA891D6ED361}"/>
                </a:ext>
              </a:extLst>
            </p:cNvPr>
            <p:cNvSpPr/>
            <p:nvPr/>
          </p:nvSpPr>
          <p:spPr>
            <a:xfrm>
              <a:off x="0" y="0"/>
              <a:ext cx="9601200" cy="12801600"/>
            </a:xfrm>
            <a:prstGeom prst="rect">
              <a:avLst/>
            </a:prstGeom>
            <a:solidFill>
              <a:srgbClr val="3D7A8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2E33519-F84F-A03F-A021-A2FA216E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/>
          </p:blipFill>
          <p:spPr>
            <a:xfrm>
              <a:off x="0" y="4114800"/>
              <a:ext cx="9601200" cy="5029200"/>
            </a:xfrm>
            <a:prstGeom prst="rect">
              <a:avLst/>
            </a:prstGeom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FD707EA9-636B-45C6-C453-6D4E9C910694}"/>
                </a:ext>
              </a:extLst>
            </p:cNvPr>
            <p:cNvSpPr txBox="1"/>
            <p:nvPr/>
          </p:nvSpPr>
          <p:spPr>
            <a:xfrm>
              <a:off x="0" y="968188"/>
              <a:ext cx="9601200" cy="24314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40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Os Super-Heróis das Finanças: </a:t>
              </a:r>
            </a:p>
            <a:p>
              <a:pPr algn="ctr"/>
              <a:r>
                <a:rPr lang="pt-BR" sz="40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Salvando o Mundo do Superendividamento!</a:t>
              </a:r>
              <a:endParaRPr lang="pt-BR" sz="4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pt-BR" sz="3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392EEDC-F95B-2FC4-4C4D-151904837897}"/>
                </a:ext>
              </a:extLst>
            </p:cNvPr>
            <p:cNvSpPr txBox="1"/>
            <p:nvPr/>
          </p:nvSpPr>
          <p:spPr>
            <a:xfrm>
              <a:off x="188259" y="10703859"/>
              <a:ext cx="9144000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RAISSA CAMPELO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6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44A79-D8EB-D552-EC19-04A4371A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BD1DA1-2448-EC44-B7DA-6C97F69ED43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06541B-F0B1-C6AB-BF59-33A4A993F5F4}"/>
              </a:ext>
            </a:extLst>
          </p:cNvPr>
          <p:cNvSpPr txBox="1"/>
          <p:nvPr/>
        </p:nvSpPr>
        <p:spPr>
          <a:xfrm>
            <a:off x="887506" y="1344706"/>
            <a:ext cx="7826188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Parabéns, jovem herói! Você agora sabe como derrotar o Superendividamento e proteger suas finanças. </a:t>
            </a:r>
          </a:p>
          <a:p>
            <a:pPr algn="just"/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Nunca se esqueça: com planejamento, economia e coragem, você pode conquistar tudo o que sonhar.</a:t>
            </a: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“Juntos, somos invencíveis contra o Superendividamento!” – Os Vingadores das Finanças.</a:t>
            </a:r>
          </a:p>
          <a:p>
            <a:pPr algn="just"/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vá lá e mostre ao mundo que você é um herói das finanças! ✌️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62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4E82B79-8F48-3193-AE43-C9D277DCF11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B09817-1835-C644-933C-59EDFFD8F870}"/>
              </a:ext>
            </a:extLst>
          </p:cNvPr>
          <p:cNvSpPr txBox="1"/>
          <p:nvPr/>
        </p:nvSpPr>
        <p:spPr>
          <a:xfrm>
            <a:off x="887506" y="1344706"/>
            <a:ext cx="7826188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Oi, crianças! Aqui é o Capitão Economia, e estamos prontos para embarcar em uma missão superimportante! </a:t>
            </a: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Hoje, eu e meus amigos Vingadores das Finanças vamos te ensinar a derrotar o maior vilão de todos: o Superendividamento!</a:t>
            </a: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já ouviu falar desse cara? Ele faz as pessoas gastarem mais dinheiro do que têm e, quando percebem, estão presas em uma montanha de dívidas. </a:t>
            </a:r>
          </a:p>
          <a:p>
            <a:pPr algn="just"/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 não se preocupe, porque você vai aprender a ser um verdadeiro herói das finanças e derrotar esse vilão de uma vez por todas!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0610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730C6-5C12-0787-2DB9-076036756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53A60FC-1469-E4BF-98F6-3127DBC60C3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F06E5B-9F30-A13C-04A7-F1BDB8FC6982}"/>
              </a:ext>
            </a:extLst>
          </p:cNvPr>
          <p:cNvSpPr txBox="1"/>
          <p:nvPr/>
        </p:nvSpPr>
        <p:spPr>
          <a:xfrm>
            <a:off x="887506" y="1344706"/>
            <a:ext cx="782618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é o Superendividamento?</a:t>
            </a:r>
          </a:p>
          <a:p>
            <a:pPr algn="ctr"/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Superendividamento é um vilão muito esperto. </a:t>
            </a:r>
          </a:p>
          <a:p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aparece quando as pessoas gastam mais dinheiro do que conseguem pagar. </a:t>
            </a:r>
          </a:p>
          <a:p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acontece porque elas usam o cartão de crédito sem pensar, pegam muitos empréstimos ou esquecem de guardar um pouco do que ganham.</a:t>
            </a:r>
          </a:p>
          <a:p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5A8B-0E3D-49A9-4D34-3467530FC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06C055-2548-4B77-E469-00DA72D7226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7D7934-7D54-DE4F-245D-2AF90FE1DABA}"/>
              </a:ext>
            </a:extLst>
          </p:cNvPr>
          <p:cNvSpPr txBox="1"/>
          <p:nvPr/>
        </p:nvSpPr>
        <p:spPr>
          <a:xfrm>
            <a:off x="887506" y="1344706"/>
            <a:ext cx="782618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é o Superendividamento?</a:t>
            </a:r>
          </a:p>
          <a:p>
            <a:pPr algn="ctr"/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exemplo, imagine que você quer comprar todos os brinquedos de uma vez só.</a:t>
            </a:r>
          </a:p>
          <a:p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Parece divertido, não é? Mas depois, você percebe que não tem dinheiro para pagar e nem para comprar coisas importantes, como comida ou roupas. </a:t>
            </a:r>
          </a:p>
          <a:p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assim que o Superendividamento ganha força!</a:t>
            </a: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A8593-1BD8-3E19-7331-9BA78ABB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5B5340-C949-B11D-28BB-DDCE83D50CB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EB3C24-A2B3-C664-B7D0-03C456CFF0FE}"/>
              </a:ext>
            </a:extLst>
          </p:cNvPr>
          <p:cNvSpPr txBox="1"/>
          <p:nvPr/>
        </p:nvSpPr>
        <p:spPr>
          <a:xfrm>
            <a:off x="887506" y="1344706"/>
            <a:ext cx="7826188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Regras de Ouro dos Heróis das Finanças</a:t>
            </a:r>
          </a:p>
          <a:p>
            <a:endParaRPr lang="pt-BR" b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b="1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derrotar o Superendividamento, precisamos seguir algumas regras importantes. Presta atenção, herói!</a:t>
            </a:r>
          </a:p>
          <a:p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Tenha um Plano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Antes de gastar seu dinheiro, pense no que é realmente importante.</a:t>
            </a:r>
          </a:p>
          <a:p>
            <a:pPr lvl="0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“É como planejar um ataque! Nada de gastar sem estratégia!” – Homem da Calculadora.</a:t>
            </a: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3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D3DB9-8688-3209-53FC-EA2FA14ED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BC559D-3744-E0AB-4D06-F8DA9EFEBA4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7ADCE9-5FE5-7F33-B1D3-C9251219E9B4}"/>
              </a:ext>
            </a:extLst>
          </p:cNvPr>
          <p:cNvSpPr txBox="1"/>
          <p:nvPr/>
        </p:nvSpPr>
        <p:spPr>
          <a:xfrm>
            <a:off x="887506" y="1344706"/>
            <a:ext cx="782618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Regras de Ouro dos Heróis das Finanças</a:t>
            </a:r>
          </a:p>
          <a:p>
            <a:endParaRPr lang="pt-BR" b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b="1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457200" algn="l"/>
              </a:tabLst>
            </a:pPr>
            <a:r>
              <a:rPr lang="pt-BR" sz="3200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conomize </a:t>
            </a: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Sempre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Guarde uma parte do seu dinheiro em um lugar seguro. </a:t>
            </a:r>
          </a:p>
          <a:p>
            <a:pPr lvl="0" algn="just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457200" algn="l"/>
              </a:tabLst>
            </a:pP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nunca sabe quando vai precisar de uma reserva para emergências.</a:t>
            </a:r>
          </a:p>
          <a:p>
            <a:pPr lvl="0" algn="just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“Economizar é como ter um escudo indestrutível!” – Capitão Economia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8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99574-4095-B8A0-865C-0022F5C81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C0011C2-F949-D5FE-8E12-8C1F179B9F1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7BA8D8-8666-7BBE-0CA1-9830376200E3}"/>
              </a:ext>
            </a:extLst>
          </p:cNvPr>
          <p:cNvSpPr txBox="1"/>
          <p:nvPr/>
        </p:nvSpPr>
        <p:spPr>
          <a:xfrm>
            <a:off x="887506" y="1344706"/>
            <a:ext cx="782618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Regras de Ouro dos Heróis das Finanças</a:t>
            </a:r>
          </a:p>
          <a:p>
            <a:endParaRPr lang="pt-BR" b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3200" b="1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 Gastos Impulsivos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Não compre coisas só porque parecem legais na hora. </a:t>
            </a:r>
          </a:p>
          <a:p>
            <a:pPr lvl="0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Pense se você realmente precisa.</a:t>
            </a:r>
          </a:p>
          <a:p>
            <a:pPr lvl="0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“Não se deixe enganar pelo brilho do vilão! Foque no que importa!” – Luz do Orçamento.</a:t>
            </a: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D94D-45BB-801B-F258-1836B564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6CC77B-03CE-DD84-35F8-811E5B3D5FB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503F33-2503-3313-9585-B44383AD036C}"/>
              </a:ext>
            </a:extLst>
          </p:cNvPr>
          <p:cNvSpPr txBox="1"/>
          <p:nvPr/>
        </p:nvSpPr>
        <p:spPr>
          <a:xfrm>
            <a:off x="887506" y="1344706"/>
            <a:ext cx="7826188" cy="1172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Dicas de Heróis para o Dia a Dia</a:t>
            </a:r>
          </a:p>
          <a:p>
            <a:endParaRPr lang="pt-BR" b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que você conhece as regras de ouro, aqui estão algumas dicas para usar no dia a dia:</a:t>
            </a:r>
          </a:p>
          <a:p>
            <a:pPr algn="just"/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uma Lista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Sempre escreva o que precisa antes de ir às compras.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Aprenda a Esperar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Quer um brinquedo novo? Espere um pouco e veja se ainda quer na semana seguinte.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Divirta-se de Graça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Você sabia que pode se divertir sem gastar nada? Que tal brincar no parque ou fazer jogos com seus amigos?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0449D-275E-33BA-2314-C32E75E05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F199C7-6F4A-522B-8D3A-6673E76F16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98FF39-C90C-E333-D27F-922EB97FC8C2}"/>
              </a:ext>
            </a:extLst>
          </p:cNvPr>
          <p:cNvSpPr txBox="1"/>
          <p:nvPr/>
        </p:nvSpPr>
        <p:spPr>
          <a:xfrm>
            <a:off x="887506" y="1344706"/>
            <a:ext cx="7826188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Missão Final</a:t>
            </a:r>
          </a:p>
          <a:p>
            <a:endParaRPr lang="pt-BR" sz="48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provar que você está pronto para derrotar o Superendividamento, aqui estão suas missões:</a:t>
            </a:r>
          </a:p>
          <a:p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Desenhe seu Cofrinho Heroico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Crie seu próprio cofrinho para guardar dinheiro. Dê um nome a ele!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Monte um Plano de Economia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Escolha algo que você quer comprar e comece a guardar para isso.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pt-BR" sz="3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Converse com a Família</a:t>
            </a:r>
            <a:r>
              <a:rPr lang="pt-BR" sz="3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Pergunte aos seus pais como vocês podem economizar juntos.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32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8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</TotalTime>
  <Words>608</Words>
  <Application>Microsoft Office PowerPoint</Application>
  <PresentationFormat>Papel A3 (297 x 420 mm)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Raíssa</dc:creator>
  <cp:lastModifiedBy>Raíssa</cp:lastModifiedBy>
  <cp:revision>2</cp:revision>
  <dcterms:created xsi:type="dcterms:W3CDTF">2025-01-16T11:38:37Z</dcterms:created>
  <dcterms:modified xsi:type="dcterms:W3CDTF">2025-01-17T01:52:03Z</dcterms:modified>
</cp:coreProperties>
</file>