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tif" ContentType="image/tiff"/>
  <Override PartName="/ppt/media/image6.tif" ContentType="image/tiff"/>
  <Override PartName="/ppt/media/image1.tif" ContentType="image/tiff"/>
  <Override PartName="/ppt/media/image2.png" ContentType="image/png"/>
  <Override PartName="/ppt/media/image7.jpeg" ContentType="image/jpeg"/>
  <Override PartName="/ppt/media/image8.png" ContentType="image/png"/>
  <Override PartName="/ppt/media/image5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ti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asted-image.tiff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0200" cy="739080"/>
          </a:xfrm>
          <a:prstGeom prst="rect">
            <a:avLst/>
          </a:prstGeom>
          <a:ln w="12600">
            <a:noFill/>
          </a:ln>
        </p:spPr>
      </p:pic>
      <p:pic>
        <p:nvPicPr>
          <p:cNvPr id="1" name="pasted-image.png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6680" cy="50076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asted-image.tiff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0200" cy="739080"/>
          </a:xfrm>
          <a:prstGeom prst="rect">
            <a:avLst/>
          </a:prstGeom>
          <a:ln w="12600">
            <a:noFill/>
          </a:ln>
        </p:spPr>
      </p:pic>
      <p:pic>
        <p:nvPicPr>
          <p:cNvPr id="41" name="pasted-image.png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6680" cy="500760"/>
          </a:xfrm>
          <a:prstGeom prst="rect">
            <a:avLst/>
          </a:prstGeom>
          <a:ln w="1260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tif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46240" y="3964320"/>
            <a:ext cx="12509640" cy="104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2040" y="6289560"/>
            <a:ext cx="12758040" cy="180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Bruno Rafael Severo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Raissa Luna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github.com/raissaluna/AB2_P2_2017_1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asted-image.png" descr=""/>
          <p:cNvPicPr/>
          <p:nvPr/>
        </p:nvPicPr>
        <p:blipFill>
          <a:blip r:embed="rId1"/>
          <a:stretch/>
        </p:blipFill>
        <p:spPr>
          <a:xfrm>
            <a:off x="6525000" y="944280"/>
            <a:ext cx="1984680" cy="1881000"/>
          </a:xfrm>
          <a:prstGeom prst="rect">
            <a:avLst/>
          </a:prstGeom>
          <a:ln w="12600">
            <a:noFill/>
          </a:ln>
        </p:spPr>
      </p:pic>
      <p:pic>
        <p:nvPicPr>
          <p:cNvPr id="83" name="pasted-image.tiff" descr=""/>
          <p:cNvPicPr/>
          <p:nvPr/>
        </p:nvPicPr>
        <p:blipFill>
          <a:blip r:embed="rId2"/>
          <a:stretch/>
        </p:blipFill>
        <p:spPr>
          <a:xfrm>
            <a:off x="4492080" y="466920"/>
            <a:ext cx="1653120" cy="28360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0880" y="444600"/>
            <a:ext cx="11880360" cy="10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35840" y="1838520"/>
            <a:ext cx="11336760" cy="72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343080" indent="-340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 locomover de um ponto a outro usando o caminho de maior eficiência, juntando tempo (custo) e distância.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Exemplos que vimos em sala: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Motivação: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Encontrar o menor caminho em mapas de jogos com pesos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Estrutura: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A*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Motivação: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Viajar de uma cidade a outra usando o caminho de maior eficiência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Algoritmo: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dissolv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60880" y="444600"/>
            <a:ext cx="11880360" cy="10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Estrutura de Dados / Algoritmo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5840" y="1838520"/>
            <a:ext cx="11336760" cy="72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É um algoritmo de </a:t>
            </a:r>
            <a:r>
              <a:rPr b="0" i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pathfinding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e </a:t>
            </a:r>
            <a:r>
              <a:rPr b="0" i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graph traversal,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também pode ser considerada a IA de um jogo.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Serve para encontrar o menor caminho entre dois pontos e visitar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cada nó do gráfico, respectivamente.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18840" y="5834880"/>
            <a:ext cx="6219000" cy="35229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7920000" y="5112000"/>
            <a:ext cx="3301920" cy="4245840"/>
          </a:xfrm>
          <a:prstGeom prst="rect">
            <a:avLst/>
          </a:prstGeom>
          <a:ln>
            <a:noFill/>
          </a:ln>
        </p:spPr>
      </p:pic>
    </p:spTree>
  </p:cSld>
  <p:transition>
    <p:dissolv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35840" y="1838520"/>
            <a:ext cx="11336760" cy="72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Considerada como uma variante do algoritmo de Dijkstra, é usada geralmente em jogos e funciona como uma busca heurística numa superfície quadriculada. Atribui para cada nó visitado um peso igual ao peso da aresta mais o valor aproximado da menor distancia entre aquele nó e o nó final.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Guarda o valor do nó pai para consultar no cálculo do menor caminho, no caso de ter que escolher outra direção.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diferença entre A* e Dijkstra é que Dijkstra funciona melhor em algoritmos onde a eurística é 0, logo, a busca é feita se expandindo igualmente para fora em todas as direções.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60880" y="444600"/>
            <a:ext cx="11880360" cy="10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dissolv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60880" y="444600"/>
            <a:ext cx="11880360" cy="10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Animação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35840" y="1838520"/>
            <a:ext cx="11336760" cy="72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7848000" y="2736000"/>
            <a:ext cx="4318200" cy="43182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808200" y="2520000"/>
            <a:ext cx="4590000" cy="459000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2448000" y="7173720"/>
            <a:ext cx="1294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Dijkstra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9432000" y="7128000"/>
            <a:ext cx="4197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dissolv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60880" y="444600"/>
            <a:ext cx="11880360" cy="10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Código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5840" y="1838520"/>
            <a:ext cx="11336760" cy="72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318960" indent="-3160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pt-BR" sz="3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Parte do código onde geramos os 8 nós da lista aberta e analisamos o primeiro nó, ao norte.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26040" y="2952000"/>
            <a:ext cx="4524480" cy="67366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5713560" y="2981160"/>
            <a:ext cx="5660640" cy="6665040"/>
          </a:xfrm>
          <a:prstGeom prst="rect">
            <a:avLst/>
          </a:prstGeom>
          <a:ln>
            <a:noFill/>
          </a:ln>
        </p:spPr>
      </p:pic>
    </p:spTree>
  </p:cSld>
  <p:transition>
    <p:dissolv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60880" y="444600"/>
            <a:ext cx="11880360" cy="10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Código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35840" y="1838520"/>
            <a:ext cx="11336760" cy="72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318960" indent="-3160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pt-BR" sz="3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769080" y="1080000"/>
            <a:ext cx="5973120" cy="33422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44000" y="4500000"/>
            <a:ext cx="7405920" cy="513324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288000" y="2520000"/>
            <a:ext cx="63997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Fonte: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cdn.geeksforgeeks.org/a-search-algorithm/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dissolv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60880" y="444600"/>
            <a:ext cx="11880360" cy="10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 volta à Motivação…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35840" y="1838520"/>
            <a:ext cx="11336760" cy="72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343080" indent="-340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A* consegue encontrar o menor caminho entre dois pontos levando em consideração, no exemplo do jogo, tipos diferentes de terrenos e personagens e no exemplo da estrada, bloqueios e quantidade de curvas no trajeto.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dissolv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2017-11-03T23:37:29Z</dcterms:modified>
  <cp:revision>20</cp:revision>
  <dc:subject/>
  <dc:title/>
</cp:coreProperties>
</file>