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6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475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55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505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4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094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49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0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248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6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46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4A8F-5F65-4CD1-AAA3-649EE8C82C04}" type="datetimeFigureOut">
              <a:rPr lang="pt-BR" smtClean="0"/>
              <a:pPr/>
              <a:t>15/01/2016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6E81-B04E-49E6-AC8B-FE4F8FECD8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168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coloti.blogspot.com.br/2012/03/como-funciona-o-processo-de.html" TargetMode="External"/><Relationship Id="rId2" Type="http://schemas.openxmlformats.org/officeDocument/2006/relationships/hyperlink" Target="http://www.dsc.ufcg.edu.br/~jacques/cursos/map/html/intro/process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abia01.f@gmail.com" TargetMode="External"/><Relationship Id="rId7" Type="http://schemas.openxmlformats.org/officeDocument/2006/relationships/hyperlink" Target="mailto:raissavsa13@gmail.com" TargetMode="External"/><Relationship Id="rId2" Type="http://schemas.openxmlformats.org/officeDocument/2006/relationships/hyperlink" Target="mailto:nininho67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araaujo1@gmail.com" TargetMode="External"/><Relationship Id="rId5" Type="http://schemas.openxmlformats.org/officeDocument/2006/relationships/hyperlink" Target="mailto:mateussnasc@outlook.com" TargetMode="External"/><Relationship Id="rId4" Type="http://schemas.openxmlformats.org/officeDocument/2006/relationships/hyperlink" Target="mailto:brunoms.net12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3849" y="592428"/>
            <a:ext cx="9144000" cy="1462221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Arial Rounded MT Bold" panose="020F0704030504030204" pitchFamily="34" charset="0"/>
              </a:rPr>
              <a:t>Processo de Desenvolvimento de Software</a:t>
            </a:r>
            <a:endParaRPr lang="pt-BR" sz="48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849" y="2408349"/>
            <a:ext cx="8731797" cy="38957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4011" y="5465540"/>
            <a:ext cx="976514" cy="11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1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Concluindo...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5168"/>
            <a:ext cx="10515600" cy="4351338"/>
          </a:xfrm>
        </p:spPr>
        <p:txBody>
          <a:bodyPr/>
          <a:lstStyle/>
          <a:p>
            <a:pPr algn="just"/>
            <a:r>
              <a:rPr lang="pt-BR" dirty="0" smtClean="0"/>
              <a:t>Depois do estudo desde trabalho, podemos concluir que para se chegar a construção final e funcional de um software, os processos e tarefas citadas durante a apresentação são imprescindíveis para tal fim. A cooperação do grupo desenvolvedor torne-se indispensável juntamente com a competência visando sempre a satisfação do cliente.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4462" y="3863282"/>
            <a:ext cx="1916670" cy="24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0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Referências bibliográficas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77141"/>
            <a:ext cx="10515600" cy="2630465"/>
          </a:xfrm>
        </p:spPr>
        <p:txBody>
          <a:bodyPr>
            <a:normAutofit/>
          </a:bodyPr>
          <a:lstStyle/>
          <a:p>
            <a:r>
              <a:rPr lang="pt-BR" sz="2000" dirty="0"/>
              <a:t>http://www.devmedia.com.br/atividades-basicas-ao-processo-de-desenvolvimento-de-software/5413</a:t>
            </a:r>
          </a:p>
          <a:p>
            <a:r>
              <a:rPr lang="pt-BR" sz="2000" dirty="0" smtClean="0"/>
              <a:t>https</a:t>
            </a:r>
            <a:r>
              <a:rPr lang="pt-BR" sz="2000" dirty="0"/>
              <a:t>://pt.wikipedia.org/wiki/Desenvolvimento_%C3%A1gil_de_software (desenvolvimento ágil de software)</a:t>
            </a:r>
          </a:p>
          <a:p>
            <a:r>
              <a:rPr lang="pt-BR" sz="2000" dirty="0" smtClean="0">
                <a:hlinkClick r:id="rId2"/>
              </a:rPr>
              <a:t>http</a:t>
            </a:r>
            <a:r>
              <a:rPr lang="pt-BR" sz="2000" dirty="0">
                <a:hlinkClick r:id="rId2"/>
              </a:rPr>
              <a:t>://www.dsc.ufcg.edu.br/~</a:t>
            </a:r>
            <a:r>
              <a:rPr lang="pt-BR" sz="2000" dirty="0" smtClean="0">
                <a:hlinkClick r:id="rId2"/>
              </a:rPr>
              <a:t>jacques/cursos/map/html/intro/processo.html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http://</a:t>
            </a:r>
            <a:r>
              <a:rPr lang="pt-BR" sz="2000" dirty="0" smtClean="0">
                <a:hlinkClick r:id="rId3"/>
              </a:rPr>
              <a:t>protocoloti.blogspot.com.br/2012/03/como-funciona-o-processo-de.html</a:t>
            </a:r>
            <a:endParaRPr lang="pt-BR" sz="2000" dirty="0" smtClean="0"/>
          </a:p>
          <a:p>
            <a:r>
              <a:rPr lang="pt-BR" sz="2000" dirty="0"/>
              <a:t>http://www.dsc.ufcg.edu.br/~jacques/cursos/map/html/intro/processo.htm</a:t>
            </a:r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8530" y="4628032"/>
            <a:ext cx="2100262" cy="19546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7932" y="4657997"/>
            <a:ext cx="2035868" cy="18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4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Arial Rounded MT Bold"/>
              </a:rPr>
              <a:t>Contato - Máfia Digital</a:t>
            </a:r>
            <a:endParaRPr lang="pt-BR" sz="3600" b="1" dirty="0">
              <a:latin typeface="Arial Rounded MT Bold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69316"/>
            <a:ext cx="10515600" cy="4351338"/>
          </a:xfrm>
        </p:spPr>
        <p:txBody>
          <a:bodyPr/>
          <a:lstStyle/>
          <a:p>
            <a:r>
              <a:rPr lang="pt-BR" dirty="0" smtClean="0"/>
              <a:t>Adauto – </a:t>
            </a:r>
            <a:r>
              <a:rPr lang="pt-BR" dirty="0" smtClean="0">
                <a:hlinkClick r:id="rId2"/>
              </a:rPr>
              <a:t>nininho67@gmail.com</a:t>
            </a:r>
            <a:endParaRPr lang="pt-BR" dirty="0" smtClean="0"/>
          </a:p>
          <a:p>
            <a:r>
              <a:rPr lang="pt-BR" dirty="0" smtClean="0"/>
              <a:t>Ana Beatriz – </a:t>
            </a:r>
            <a:r>
              <a:rPr lang="pt-BR" dirty="0" smtClean="0">
                <a:hlinkClick r:id="rId3"/>
              </a:rPr>
              <a:t>anabia01.f@gmail.com</a:t>
            </a:r>
            <a:endParaRPr lang="pt-BR" dirty="0" smtClean="0"/>
          </a:p>
          <a:p>
            <a:r>
              <a:rPr lang="pt-BR" dirty="0" smtClean="0"/>
              <a:t>Bruno –  </a:t>
            </a:r>
            <a:r>
              <a:rPr lang="pt-BR" dirty="0" smtClean="0">
                <a:hlinkClick r:id="rId4"/>
              </a:rPr>
              <a:t>brunoms.net12@gmail.com</a:t>
            </a:r>
            <a:endParaRPr lang="pt-BR" dirty="0" smtClean="0"/>
          </a:p>
          <a:p>
            <a:r>
              <a:rPr lang="pt-BR" dirty="0" smtClean="0"/>
              <a:t>Mateus – </a:t>
            </a:r>
            <a:r>
              <a:rPr lang="pt-BR" dirty="0" smtClean="0">
                <a:hlinkClick r:id="rId5"/>
              </a:rPr>
              <a:t>mateussnasc@outlook.com</a:t>
            </a:r>
            <a:endParaRPr lang="pt-BR" dirty="0" smtClean="0"/>
          </a:p>
          <a:p>
            <a:r>
              <a:rPr lang="pt-BR" dirty="0" smtClean="0"/>
              <a:t>Pedro – </a:t>
            </a:r>
            <a:r>
              <a:rPr lang="pt-BR" dirty="0" smtClean="0">
                <a:hlinkClick r:id="rId6"/>
              </a:rPr>
              <a:t>pedroaraaujo1@gmail.com</a:t>
            </a:r>
            <a:endParaRPr lang="pt-BR" dirty="0" smtClean="0"/>
          </a:p>
          <a:p>
            <a:r>
              <a:rPr lang="pt-BR" dirty="0" err="1" smtClean="0"/>
              <a:t>Raíssa</a:t>
            </a:r>
            <a:r>
              <a:rPr lang="pt-BR" dirty="0" smtClean="0"/>
              <a:t> – </a:t>
            </a:r>
            <a:r>
              <a:rPr lang="pt-BR" dirty="0" smtClean="0">
                <a:hlinkClick r:id="rId7"/>
              </a:rPr>
              <a:t>raissavsa13@gmail.com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Desenvolvimento de Software</a:t>
            </a:r>
            <a:r>
              <a:rPr lang="pt-BR" sz="4000" dirty="0" smtClean="0">
                <a:latin typeface="Arial Rounded MT Bold" panose="020F0704030504030204" pitchFamily="34" charset="0"/>
              </a:rPr>
              <a:t/>
            </a:r>
            <a:br>
              <a:rPr lang="pt-BR" sz="4000" dirty="0" smtClean="0">
                <a:latin typeface="Arial Rounded MT Bold" panose="020F0704030504030204" pitchFamily="34" charset="0"/>
              </a:rPr>
            </a:br>
            <a:r>
              <a:rPr lang="pt-BR" sz="2400" dirty="0" smtClean="0">
                <a:latin typeface="Arial Rounded MT Bold" panose="020F0704030504030204" pitchFamily="34" charset="0"/>
              </a:rPr>
              <a:t>(Tópicos principais)</a:t>
            </a:r>
            <a:endParaRPr lang="pt-BR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506571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Definição</a:t>
            </a:r>
          </a:p>
          <a:p>
            <a:pPr marL="0" indent="0">
              <a:buNone/>
            </a:pPr>
            <a:r>
              <a:rPr lang="pt-BR" sz="2400" dirty="0" smtClean="0"/>
              <a:t> -  Engenharia de Software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-  Software de qualidade</a:t>
            </a:r>
          </a:p>
          <a:p>
            <a:r>
              <a:rPr lang="pt-BR" sz="2400" dirty="0" smtClean="0"/>
              <a:t>Objetivos do processo de desenvolvimento</a:t>
            </a:r>
          </a:p>
          <a:p>
            <a:r>
              <a:rPr lang="pt-BR" sz="2400" dirty="0" smtClean="0"/>
              <a:t>Criação e funcionamento de um Software</a:t>
            </a:r>
          </a:p>
          <a:p>
            <a:r>
              <a:rPr lang="pt-BR" sz="2400" dirty="0" smtClean="0"/>
              <a:t>Principais atividades na construção de Software</a:t>
            </a:r>
          </a:p>
          <a:p>
            <a:endParaRPr lang="pt-BR" sz="2400" dirty="0"/>
          </a:p>
          <a:p>
            <a:r>
              <a:rPr lang="pt-BR" sz="2400" dirty="0" smtClean="0"/>
              <a:t>Metodologias Ágeis</a:t>
            </a:r>
          </a:p>
          <a:p>
            <a:pPr marL="0" indent="0">
              <a:buNone/>
            </a:pPr>
            <a:r>
              <a:rPr lang="pt-BR" sz="2400" dirty="0" smtClean="0"/>
              <a:t>    -  Principais práticas</a:t>
            </a:r>
          </a:p>
          <a:p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5525" y="3487737"/>
            <a:ext cx="4476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5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Definindo o processo de desenvolvimento...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</a:p>
          <a:p>
            <a:r>
              <a:rPr lang="pt-BR" dirty="0" smtClean="0"/>
              <a:t>Engenharia de Software                       </a:t>
            </a:r>
          </a:p>
          <a:p>
            <a:r>
              <a:rPr lang="pt-BR" dirty="0" smtClean="0"/>
              <a:t> Software de qualidade</a:t>
            </a:r>
          </a:p>
          <a:p>
            <a:r>
              <a:rPr lang="pt-BR" dirty="0" smtClean="0"/>
              <a:t>“Crise do Software”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341" y="2069816"/>
            <a:ext cx="4872459" cy="4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9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206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Objetivos do desenvolvimento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5245"/>
            <a:ext cx="10515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Definição das atividades a serem executadas;</a:t>
            </a:r>
          </a:p>
          <a:p>
            <a:pPr algn="just">
              <a:lnSpc>
                <a:spcPct val="100000"/>
              </a:lnSpc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Quando determinada atividade deve ser executada;</a:t>
            </a:r>
          </a:p>
          <a:p>
            <a:pPr algn="just">
              <a:lnSpc>
                <a:spcPct val="100000"/>
              </a:lnSpc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Pessoa ou grupo a executar tais atividades;</a:t>
            </a:r>
          </a:p>
          <a:p>
            <a:pPr algn="just">
              <a:lnSpc>
                <a:spcPct val="100000"/>
              </a:lnSpc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Padronização no processo de desenvolvimento.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://publicdomainvectors.org/tn_img/ruota_dentata_grigia_2_01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027232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797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Arial Rounded MT Bold" panose="020F0704030504030204" pitchFamily="34" charset="0"/>
              </a:rPr>
              <a:t>Criação e funcionamento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  Existem vários passos que se fazem necessário para criação e funcionamento de um software</a:t>
            </a:r>
          </a:p>
          <a:p>
            <a:pPr algn="ctr"/>
            <a:r>
              <a:rPr lang="pt-BR" dirty="0" smtClean="0"/>
              <a:t>Modelos de desenvolvimento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8165" y="3866753"/>
            <a:ext cx="4841419" cy="2677319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5895975" y="3280569"/>
            <a:ext cx="4318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89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Atividades da construção do software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9500" y="2248694"/>
            <a:ext cx="3810000" cy="3810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57300" y="2426494"/>
            <a:ext cx="7200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- Levantamento de requisitos</a:t>
            </a:r>
          </a:p>
          <a:p>
            <a:r>
              <a:rPr lang="pt-BR" sz="2800" dirty="0" smtClean="0"/>
              <a:t> - Análises</a:t>
            </a:r>
          </a:p>
          <a:p>
            <a:r>
              <a:rPr lang="pt-BR" sz="2800" dirty="0" smtClean="0"/>
              <a:t> - Projeto</a:t>
            </a:r>
          </a:p>
          <a:p>
            <a:r>
              <a:rPr lang="pt-BR" sz="2800" dirty="0" smtClean="0"/>
              <a:t> - Implementação</a:t>
            </a:r>
          </a:p>
          <a:p>
            <a:r>
              <a:rPr lang="pt-BR" sz="2800" dirty="0" smtClean="0"/>
              <a:t> - Testes  </a:t>
            </a:r>
          </a:p>
          <a:p>
            <a:r>
              <a:rPr lang="pt-BR" sz="2800" dirty="0" smtClean="0"/>
              <a:t> - Implantação</a:t>
            </a:r>
          </a:p>
          <a:p>
            <a:r>
              <a:rPr lang="pt-BR" sz="2800" dirty="0" smtClean="0"/>
              <a:t> - Manutenção</a:t>
            </a:r>
          </a:p>
        </p:txBody>
      </p:sp>
    </p:spTree>
    <p:extLst>
      <p:ext uri="{BB962C8B-B14F-4D97-AF65-F5344CB8AC3E}">
        <p14:creationId xmlns:p14="http://schemas.microsoft.com/office/powerpoint/2010/main" xmlns="" val="2829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Rounded MT Bold" panose="020F0704030504030204" pitchFamily="34" charset="0"/>
              </a:rPr>
              <a:t>Metodologias Ágeis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2684574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Minimizar as iterações em curtos períodos </a:t>
            </a:r>
          </a:p>
          <a:p>
            <a:r>
              <a:rPr lang="pt-BR" dirty="0" smtClean="0"/>
              <a:t>Software ágil</a:t>
            </a:r>
          </a:p>
          <a:p>
            <a:endParaRPr lang="pt-BR" dirty="0"/>
          </a:p>
          <a:p>
            <a:r>
              <a:rPr lang="pt-BR" dirty="0" smtClean="0"/>
              <a:t>Comunicação em tempo </a:t>
            </a:r>
            <a:r>
              <a:rPr lang="pt-BR" dirty="0" smtClean="0"/>
              <a:t>real</a:t>
            </a:r>
            <a:endParaRPr lang="pt-BR" dirty="0" smtClean="0"/>
          </a:p>
          <a:p>
            <a:r>
              <a:rPr lang="pt-BR" dirty="0" smtClean="0"/>
              <a:t>Ponto negativo: produzem pouca documentação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8389" y="3384652"/>
            <a:ext cx="3621507" cy="30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7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Alguns princípios da Metodologia Ágil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5468"/>
          </a:xfrm>
        </p:spPr>
        <p:txBody>
          <a:bodyPr/>
          <a:lstStyle/>
          <a:p>
            <a:r>
              <a:rPr lang="pt-BR" dirty="0"/>
              <a:t>Garantir a satisfação do consumidor entregando rapidamente e continuamente software funcionais;</a:t>
            </a:r>
          </a:p>
          <a:p>
            <a:r>
              <a:rPr lang="pt-BR" dirty="0"/>
              <a:t>Software funcionais são entregues </a:t>
            </a:r>
            <a:r>
              <a:rPr lang="pt-BR" dirty="0" smtClean="0"/>
              <a:t>frequentemente</a:t>
            </a:r>
          </a:p>
          <a:p>
            <a:r>
              <a:rPr lang="pt-BR" dirty="0"/>
              <a:t>Cooperação diária entre </a:t>
            </a:r>
            <a:r>
              <a:rPr lang="pt-BR" dirty="0" smtClean="0"/>
              <a:t>pessoas</a:t>
            </a:r>
          </a:p>
          <a:p>
            <a:r>
              <a:rPr lang="pt-BR" dirty="0"/>
              <a:t>Processos ágeis promovem desenvolvimento sustentável</a:t>
            </a:r>
            <a:r>
              <a:rPr lang="pt-BR" dirty="0" smtClean="0"/>
              <a:t>.</a:t>
            </a:r>
          </a:p>
          <a:p>
            <a:r>
              <a:rPr lang="pt-BR" dirty="0"/>
              <a:t>Simplicidade é essencial;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7723" y="4342120"/>
            <a:ext cx="2447657" cy="2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49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>
                <a:latin typeface="Arial Rounded MT Bold" panose="020F0704030504030204" pitchFamily="34" charset="0"/>
              </a:rPr>
              <a:t>Metodologias Ágeis</a:t>
            </a:r>
            <a:endParaRPr lang="pt-B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pt-BR" dirty="0" smtClean="0"/>
              <a:t>Enfrentar </a:t>
            </a:r>
            <a:r>
              <a:rPr lang="pt-BR" dirty="0"/>
              <a:t>problemas com prazos e complexidade de métodos </a:t>
            </a:r>
            <a:r>
              <a:rPr lang="pt-BR" dirty="0" smtClean="0"/>
              <a:t>tradicionais</a:t>
            </a:r>
          </a:p>
          <a:p>
            <a:r>
              <a:rPr lang="pt-BR" dirty="0" smtClean="0"/>
              <a:t>Satisfação do cliente</a:t>
            </a:r>
          </a:p>
          <a:p>
            <a:r>
              <a:rPr lang="pt-BR" dirty="0" smtClean="0"/>
              <a:t>Preocupação com a entrega incremental do Software</a:t>
            </a:r>
          </a:p>
          <a:p>
            <a:r>
              <a:rPr lang="pt-BR" dirty="0" smtClean="0"/>
              <a:t>Iteração entre desenvolvedor e cliente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0400" y="3711574"/>
            <a:ext cx="3378200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8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330</Words>
  <Application>Microsoft Office PowerPoint</Application>
  <PresentationFormat>Personalizar</PresentationFormat>
  <Paragraphs>68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Processo de Desenvolvimento de Software</vt:lpstr>
      <vt:lpstr>Desenvolvimento de Software (Tópicos principais)</vt:lpstr>
      <vt:lpstr>Definindo o processo de desenvolvimento...</vt:lpstr>
      <vt:lpstr>Objetivos do desenvolvimento</vt:lpstr>
      <vt:lpstr>Criação e funcionamento</vt:lpstr>
      <vt:lpstr>Atividades da construção do software</vt:lpstr>
      <vt:lpstr>Metodologias Ágeis</vt:lpstr>
      <vt:lpstr>Alguns princípios da Metodologia Ágil</vt:lpstr>
      <vt:lpstr>Metodologias Ágeis</vt:lpstr>
      <vt:lpstr>Concluindo...</vt:lpstr>
      <vt:lpstr>Referências bibliográficas</vt:lpstr>
      <vt:lpstr>Contato - Máfia Digital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Desenvolvimento de Software</dc:title>
  <dc:creator>Matt</dc:creator>
  <cp:lastModifiedBy>Raissa</cp:lastModifiedBy>
  <cp:revision>31</cp:revision>
  <dcterms:created xsi:type="dcterms:W3CDTF">2016-01-13T22:15:57Z</dcterms:created>
  <dcterms:modified xsi:type="dcterms:W3CDTF">2016-01-15T11:40:43Z</dcterms:modified>
</cp:coreProperties>
</file>