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9144000" cy="5143500" type="screen16x9"/>
  <p:notesSz cx="9144000" cy="51435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ILIIOR+EBGaramond-Bold" charset="0"/>
      <p:regular r:id="rId14"/>
    </p:embeddedFont>
    <p:embeddedFont>
      <p:font typeface="IDNLAK+EBGaramond-Medium"/>
      <p:regular r:id="rId15"/>
    </p:embeddedFont>
    <p:embeddedFont>
      <p:font typeface="CFRUAJ+EBGaramond-Medium" charset="0"/>
      <p:regular r:id="rId16"/>
    </p:embeddedFont>
    <p:embeddedFont>
      <p:font typeface="CSBFGQ+EBGaramond-Bold"/>
      <p:regular r:id="rId17"/>
    </p:embeddedFont>
    <p:embeddedFont>
      <p:font typeface="SJNKRS+ArialMT"/>
      <p:regular r:id="rId18"/>
    </p:embeddedFont>
    <p:embeddedFont>
      <p:font typeface="CHCNIJ+PublicSans-Bold"/>
      <p:regular r:id="rId19"/>
    </p:embeddedFont>
    <p:embeddedFont>
      <p:font typeface="HP Simplified" charset="0"/>
      <p:regular r:id="rId20"/>
      <p:bold r:id="rId21"/>
      <p:italic r:id="rId22"/>
      <p:boldItalic r:id="rId23"/>
    </p:embeddedFont>
    <p:embeddedFont>
      <p:font typeface="LNEEUU+EBGaramond-Regular"/>
      <p:regular r:id="rId24"/>
    </p:embeddedFont>
    <p:embeddedFont>
      <p:font typeface="SLFRMA+PublicSans-BoldItalic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684" y="-10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809750"/>
            <a:ext cx="36576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SHOP WEBSITE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Frontend Development</a:t>
            </a:r>
            <a:r>
              <a:rPr lang="en-US" sz="28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sz="28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0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666750"/>
            <a:ext cx="3956290" cy="901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GB" sz="1850" b="1" spc="-10" dirty="0" smtClean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lang="en-GB" sz="1850" b="1" spc="-10" dirty="0" smtClean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" y="895351"/>
            <a:ext cx="432565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 smtClean="0">
              <a:solidFill>
                <a:srgbClr val="FFFFFF"/>
              </a:solidFill>
              <a:latin typeface="IDNLAK+EBGaramond-Medium"/>
              <a:cs typeface="IDNLAK+EBGaramond-Medium"/>
            </a:endParaRP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The main purpose of this document to define the    software requirements for a grocery shop system.</a:t>
            </a:r>
          </a:p>
          <a:p>
            <a:pPr algn="just">
              <a:lnSpc>
                <a:spcPts val="18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 This system will facilitate a management of inventory, </a:t>
            </a:r>
            <a:r>
              <a:rPr lang="en-GB" sz="1400" dirty="0" err="1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772B134-B3A1-3923-C2EE-48DAA60FDE45}"/>
              </a:ext>
            </a:extLst>
          </p:cNvPr>
          <p:cNvSpPr/>
          <p:nvPr/>
        </p:nvSpPr>
        <p:spPr>
          <a:xfrm>
            <a:off x="0" y="2343150"/>
            <a:ext cx="4419600" cy="22958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1788773"/>
              </p:ext>
            </p:extLst>
          </p:nvPr>
        </p:nvGraphicFramePr>
        <p:xfrm>
          <a:off x="0" y="2343150"/>
          <a:ext cx="4724400" cy="248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95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1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au421320104011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Hariharasudhan</a:t>
                      </a:r>
                      <a:r>
                        <a:rPr lang="en-GB" sz="1400" b="0" i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au421320104036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Saravanan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682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au421320104050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Vigneshwaran</a:t>
                      </a:r>
                      <a:r>
                        <a:rPr lang="en-GB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53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au421320104302</a:t>
                      </a:r>
                      <a:endParaRPr 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Kumar D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0"/>
            <a:ext cx="5370300" cy="171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UI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and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implement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various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components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using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8200" y="933034"/>
            <a:ext cx="40386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ith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dummy</a:t>
            </a:r>
            <a:r>
              <a:rPr 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504950"/>
            <a:ext cx="5562600" cy="16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APIs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frontend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to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ensure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the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dynamic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>
                <a:solidFill>
                  <a:srgbClr val="0B5394"/>
                </a:solidFill>
                <a:latin typeface="CSBFGQ+EBGaramond-Bold"/>
                <a:cs typeface="CSBFGQ+EBGaramond-Bold"/>
              </a:rPr>
              <a:t>feature</a:t>
            </a:r>
            <a:r>
              <a:rPr lang="en-US" sz="14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of</a:t>
            </a:r>
            <a:r>
              <a:rPr lang="en-US" sz="1400" b="1" dirty="0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400" b="1" smtClean="0">
                <a:solidFill>
                  <a:srgbClr val="0B5394"/>
                </a:solidFill>
                <a:latin typeface="CSBFGQ+EBGaramond-Bold"/>
                <a:cs typeface="CSBFGQ+EBGaramond-Bold"/>
              </a:rPr>
              <a:t>website</a:t>
            </a:r>
            <a:endParaRPr sz="1400" b="1" dirty="0">
              <a:solidFill>
                <a:srgbClr val="0B5394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200" y="1821140"/>
            <a:ext cx="3733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Point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severs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base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url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Design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each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element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errors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in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Render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output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>
                <a:solidFill>
                  <a:srgbClr val="000000"/>
                </a:solidFill>
                <a:latin typeface="IDNLAK+EBGaramond-Medium"/>
                <a:cs typeface="IDNLAK+EBGaramond-Medium"/>
              </a:rPr>
              <a:t>low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level</a:t>
            </a:r>
            <a:r>
              <a:rPr lang="en-US" sz="1050" dirty="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smtClean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Secure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content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post</a:t>
            </a:r>
            <a:r>
              <a:rPr lang="en-US" sz="105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05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apisx</a:t>
            </a:r>
            <a:endParaRPr sz="1050" dirty="0">
              <a:solidFill>
                <a:srgbClr val="000000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75374"/>
            <a:ext cx="3020618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100%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Completion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the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above</a:t>
            </a:r>
            <a:r>
              <a:rPr lang="en-US"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Developing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complicated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r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eact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components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props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drilling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context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pass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variables</a:t>
            </a: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Getting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familiar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of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 err="1">
                <a:solidFill>
                  <a:srgbClr val="000000"/>
                </a:solidFill>
                <a:latin typeface="IDNLAK+EBGaramond-Medium"/>
                <a:cs typeface="IDNLAK+EBGaramond-Medium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Handling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different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 </a:t>
            </a:r>
            <a:r>
              <a:rPr sz="1200" dirty="0">
                <a:solidFill>
                  <a:srgbClr val="000000"/>
                </a:solidFill>
                <a:latin typeface="IDNLAK+EBGaramond-Medium"/>
                <a:cs typeface="IDNLAK+EBGaramond-Medium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Inventory Tracking System</a:t>
            </a:r>
            <a:r>
              <a:rPr lang="en-GB" sz="1050" dirty="0" smtClean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Categorize Your Products</a:t>
            </a:r>
            <a:r>
              <a:rPr lang="en-GB" sz="1050" dirty="0" smtClean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Set Par Levels</a:t>
            </a:r>
            <a:r>
              <a:rPr lang="en-GB" sz="1050" dirty="0" smtClean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Replenishment System</a:t>
            </a:r>
            <a:r>
              <a:rPr lang="en-GB" sz="1050" dirty="0" smtClean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Supplier Relationships</a:t>
            </a:r>
            <a:r>
              <a:rPr lang="en-GB" sz="1050" dirty="0" smtClean="0"/>
              <a:t>: Establish strong relationships with your suppliers. Communicate your inventory needs, lead times, and quality expectations. Reliable suppliers are crucial to maintaining a well-stocked inventory.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Real-time Inventory Updates</a:t>
            </a:r>
            <a:r>
              <a:rPr lang="en-GB" sz="1050" dirty="0" smtClean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Batch and Expiry Tracking</a:t>
            </a:r>
            <a:r>
              <a:rPr lang="en-GB" sz="1050" dirty="0" smtClean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sz="1050" b="1" dirty="0" smtClean="0"/>
              <a:t>First-In, First-Out (FIFO)</a:t>
            </a:r>
            <a:r>
              <a:rPr lang="en-GB" sz="1050" dirty="0" smtClean="0"/>
              <a:t>: Implement a FIFO system to ensure older products are sold first. This minimizes waste and helps maintain product freshness.</a:t>
            </a:r>
          </a:p>
          <a:p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200" dirty="0" smtClean="0"/>
              <a:t> A Grocery shop plays a fundamental role in providing essential food and household items to the community.</a:t>
            </a:r>
            <a:br>
              <a:rPr lang="en-GB" sz="1200" dirty="0" smtClean="0"/>
            </a:br>
            <a:r>
              <a:rPr lang="en-GB" sz="1200" dirty="0" smtClean="0"/>
              <a:t>  The success of a grocery shop relies on effective inventory </a:t>
            </a:r>
            <a:r>
              <a:rPr lang="en-GB" sz="1200" dirty="0" err="1" smtClean="0"/>
              <a:t>management,quality</a:t>
            </a:r>
            <a:r>
              <a:rPr lang="en-GB" sz="1200" dirty="0" smtClean="0"/>
              <a:t> </a:t>
            </a:r>
            <a:r>
              <a:rPr lang="en-GB" sz="1200" dirty="0" err="1" smtClean="0"/>
              <a:t>products,competitive</a:t>
            </a:r>
            <a:r>
              <a:rPr lang="en-GB" sz="1200" dirty="0" smtClean="0"/>
              <a:t> </a:t>
            </a:r>
            <a:r>
              <a:rPr lang="en-GB" sz="1200" dirty="0" err="1" smtClean="0"/>
              <a:t>pricing,and</a:t>
            </a:r>
            <a:r>
              <a:rPr lang="en-GB" sz="1200" dirty="0" smtClean="0"/>
              <a:t> </a:t>
            </a:r>
            <a:r>
              <a:rPr lang="en-GB" sz="1200" smtClean="0"/>
              <a:t>excellent customer </a:t>
            </a:r>
            <a:r>
              <a:rPr lang="en-GB" sz="1200" dirty="0" smtClean="0"/>
              <a:t>service.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762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97155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2190750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3486150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6400" y="4324350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8156734" cy="36680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66" name="AutoShape 2" descr="blob:https://web.whatsapp.com/8b7ecc5e-b915-472c-a3a8-6f65b2cb8e8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C:\Users\IP LAB\Downloads\WhatsApp Image 2023-11-03 at 11.23.13 AM (1)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6200" y="2266950"/>
            <a:ext cx="32766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100" b="1" dirty="0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1100" b="1" smtClean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github.com/raistarrai/naanmudhalvan</a:t>
            </a:r>
            <a:endParaRPr sz="11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555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Times New Roman</vt:lpstr>
      <vt:lpstr>ILIIOR+EBGaramond-Bold</vt:lpstr>
      <vt:lpstr>IDNLAK+EBGaramond-Medium</vt:lpstr>
      <vt:lpstr>CFRUAJ+EBGaramond-Medium</vt:lpstr>
      <vt:lpstr>CSBFGQ+EBGaramond-Bold</vt:lpstr>
      <vt:lpstr>SJNKRS+ArialMT</vt:lpstr>
      <vt:lpstr>CHCNIJ+PublicSans-Bold</vt:lpstr>
      <vt:lpstr>HP Simplified</vt:lpstr>
      <vt:lpstr>LNEEUU+EBGaramond-Regular</vt:lpstr>
      <vt:lpstr>SLFRMA+PublicSans-BoldItalic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2IT38</dc:creator>
  <cp:lastModifiedBy>IP LAB</cp:lastModifiedBy>
  <cp:revision>32</cp:revision>
  <dcterms:modified xsi:type="dcterms:W3CDTF">2023-11-03T06:04:18Z</dcterms:modified>
</cp:coreProperties>
</file>