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3"/>
    <p:sldId id="258" r:id="rId4"/>
    <p:sldId id="256" r:id="rId5"/>
    <p:sldId id="260" r:id="rId6"/>
    <p:sldId id="261" r:id="rId7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60000">
              <a:schemeClr val="accent1">
                <a:lumMod val="45000"/>
                <a:lumOff val="55000"/>
              </a:schemeClr>
            </a:gs>
            <a:gs pos="96000">
              <a:schemeClr val="accent1">
                <a:lumMod val="0"/>
                <a:lumOff val="100000"/>
              </a:schemeClr>
            </a:gs>
            <a:gs pos="69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8" name="Picture 7" descr="f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600000">
            <a:off x="1774825" y="3360420"/>
            <a:ext cx="8642350" cy="301752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2742565" y="734060"/>
            <a:ext cx="6905625" cy="695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GB" sz="40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Welcome to the Presentation</a:t>
            </a:r>
            <a:endParaRPr lang="en-US" altLang="en-GB" sz="40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984250" y="1880870"/>
            <a:ext cx="108153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GB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Flight Price Prediction with Machine Learning and AI Chatbot</a:t>
            </a:r>
            <a:endParaRPr lang="en-US" altLang="en-GB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 descr="bi22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30020" cy="1181100"/>
          </a:xfrm>
          <a:prstGeom prst="rect">
            <a:avLst/>
          </a:prstGeom>
        </p:spPr>
      </p:pic>
      <p:pic>
        <p:nvPicPr>
          <p:cNvPr id="2" name="Picture 1" descr="bi22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1980" y="0"/>
            <a:ext cx="1430020" cy="118046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365" cy="991235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p>
            <a:pPr algn="ctr"/>
            <a:r>
              <a:rPr lang="en-US" altLang="en-GB">
                <a:sym typeface="+mn-ea"/>
              </a:rPr>
              <a:t>FlowChart Diagram - AI Chatbot</a:t>
            </a:r>
            <a:endParaRPr lang="en-GB" altLang="en-US"/>
          </a:p>
        </p:txBody>
      </p:sp>
      <p:pic>
        <p:nvPicPr>
          <p:cNvPr id="3" name="Picture 2" descr="User Flow chatss new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4230" y="1593215"/>
            <a:ext cx="10606405" cy="47345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 descr="screencapture-airline-price-predictor-flask-web-onrender-2024-10-13-23_54_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capture-airline-price-predictor-flask-web-onrender-predict-2024-10-14-00_03_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_2024-10-07-13-45-31-075_com.nativegraphq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035" y="126365"/>
            <a:ext cx="3086100" cy="6482715"/>
          </a:xfrm>
          <a:prstGeom prst="rect">
            <a:avLst/>
          </a:prstGeom>
        </p:spPr>
      </p:pic>
      <p:pic>
        <p:nvPicPr>
          <p:cNvPr id="3" name="Picture 2" descr="Screenshot_2024-10-07-13-45-43-327_com.nativegraphq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805" y="127000"/>
            <a:ext cx="3086100" cy="6482715"/>
          </a:xfrm>
          <a:prstGeom prst="rect">
            <a:avLst/>
          </a:prstGeom>
        </p:spPr>
      </p:pic>
      <p:pic>
        <p:nvPicPr>
          <p:cNvPr id="5" name="Picture 4" descr="Screenshot_2024-10-08-01-02-56-591_com.nativegraphq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760" y="127000"/>
            <a:ext cx="3086100" cy="64820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capture-langchain-llm-airline-price-predictor-onrender-2024-10-08-00_54_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0"/>
            <a:ext cx="1219327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_2024-10-08-01-03-35-129_com.nativegraphq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1815" y="205740"/>
            <a:ext cx="3086100" cy="62020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0000">
              <a:schemeClr val="accent1">
                <a:lumMod val="45000"/>
                <a:lumOff val="55000"/>
              </a:schemeClr>
            </a:gs>
            <a:gs pos="96000">
              <a:schemeClr val="accent1">
                <a:lumMod val="0"/>
                <a:lumOff val="100000"/>
              </a:schemeClr>
            </a:gs>
            <a:gs pos="69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712470" y="2981325"/>
            <a:ext cx="11116310" cy="895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GB" sz="3200" b="1"/>
              <a:t>Thank you very much for giving me a soundless patient hearing</a:t>
            </a:r>
            <a:endParaRPr lang="en-US" altLang="en-GB" sz="3200" b="1"/>
          </a:p>
        </p:txBody>
      </p:sp>
      <p:pic>
        <p:nvPicPr>
          <p:cNvPr id="4" name="Picture 3" descr="bi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3290" y="736600"/>
            <a:ext cx="2421890" cy="2244725"/>
          </a:xfrm>
          <a:prstGeom prst="rect">
            <a:avLst/>
          </a:prstGeom>
        </p:spPr>
      </p:pic>
      <p:pic>
        <p:nvPicPr>
          <p:cNvPr id="5" name="Picture 4" descr="bi22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5" y="5755005"/>
            <a:ext cx="926465" cy="926465"/>
          </a:xfrm>
          <a:prstGeom prst="rect">
            <a:avLst/>
          </a:prstGeom>
        </p:spPr>
      </p:pic>
      <p:pic>
        <p:nvPicPr>
          <p:cNvPr id="6" name="Picture 5" descr="bi22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535" y="5755005"/>
            <a:ext cx="926465" cy="9264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chemeClr val="accent1">
                <a:lumMod val="5000"/>
                <a:lumOff val="95000"/>
              </a:schemeClr>
            </a:gs>
            <a:gs pos="56000">
              <a:schemeClr val="accent1">
                <a:lumMod val="45000"/>
                <a:lumOff val="55000"/>
              </a:schemeClr>
            </a:gs>
            <a:gs pos="84000">
              <a:srgbClr val="C2DAEF">
                <a:alpha val="100000"/>
              </a:srgbClr>
            </a:gs>
            <a:gs pos="7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2" name="Text Box 11"/>
          <p:cNvSpPr txBox="1"/>
          <p:nvPr/>
        </p:nvSpPr>
        <p:spPr>
          <a:xfrm>
            <a:off x="1729105" y="2226945"/>
            <a:ext cx="2388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GB" sz="2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Presented By</a:t>
            </a:r>
            <a:endParaRPr lang="en-US" altLang="en-GB" sz="28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918970" y="2826385"/>
            <a:ext cx="2593975" cy="12052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GB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Md. Raisul Islam</a:t>
            </a:r>
            <a:endParaRPr lang="en-US" altLang="en-GB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en-GB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Reg: 18502003143 </a:t>
            </a:r>
            <a:endParaRPr lang="en-US" altLang="en-GB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en-GB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7569835" y="2125980"/>
            <a:ext cx="19685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GB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Supervisor</a:t>
            </a:r>
            <a:endParaRPr lang="en-US" altLang="en-GB" sz="28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7750175" y="2748915"/>
            <a:ext cx="3753485" cy="17189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GB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Md. Shamim Hossen</a:t>
            </a:r>
            <a:endParaRPr lang="en-US" altLang="en-GB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en-GB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Lecture</a:t>
            </a:r>
            <a:endParaRPr lang="en-US" altLang="en-GB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en-GB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Department of Computer </a:t>
            </a:r>
            <a:endParaRPr lang="en-US" altLang="en-GB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en-GB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Science &amp; Engineering</a:t>
            </a:r>
            <a:endParaRPr lang="en-US" altLang="en-GB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en-GB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Tejgaon College, Dhaka.</a:t>
            </a:r>
            <a:endParaRPr lang="en-US" altLang="en-GB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en-GB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7" name="Picture 16" descr="bi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0315" y="1944370"/>
            <a:ext cx="3239770" cy="3881120"/>
          </a:xfrm>
          <a:prstGeom prst="rect">
            <a:avLst/>
          </a:prstGeom>
        </p:spPr>
      </p:pic>
      <p:pic>
        <p:nvPicPr>
          <p:cNvPr id="18" name="Picture 17" descr="bi22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30020" cy="1430020"/>
          </a:xfrm>
          <a:prstGeom prst="rect">
            <a:avLst/>
          </a:prstGeom>
        </p:spPr>
      </p:pic>
      <p:pic>
        <p:nvPicPr>
          <p:cNvPr id="19" name="Picture 18" descr="bi22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745" y="5427980"/>
            <a:ext cx="1430020" cy="1430020"/>
          </a:xfrm>
          <a:prstGeom prst="rect">
            <a:avLst/>
          </a:prstGeom>
        </p:spPr>
      </p:pic>
      <p:pic>
        <p:nvPicPr>
          <p:cNvPr id="20" name="Picture 19" descr="bi22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1980" y="0"/>
            <a:ext cx="1430020" cy="1430020"/>
          </a:xfrm>
          <a:prstGeom prst="rect">
            <a:avLst/>
          </a:prstGeom>
        </p:spPr>
      </p:pic>
      <p:pic>
        <p:nvPicPr>
          <p:cNvPr id="21" name="Picture 20" descr="bi22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1980" y="5427980"/>
            <a:ext cx="1430020" cy="14300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635"/>
            <a:ext cx="12191365" cy="841375"/>
          </a:xfr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p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t>Flight Price Prediction</a:t>
            </a: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        VS            AI ChatBot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Start1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8845" y="1188720"/>
            <a:ext cx="3438525" cy="5224780"/>
          </a:xfrm>
          <a:prstGeom prst="rect">
            <a:avLst/>
          </a:prstGeom>
        </p:spPr>
      </p:pic>
      <p:pic>
        <p:nvPicPr>
          <p:cNvPr id="2" name="Picture 1" descr="]starttchataii.drawi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105" y="1188720"/>
            <a:ext cx="4962525" cy="49466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35"/>
            <a:ext cx="12192635" cy="94361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p>
            <a:pPr algn="just"/>
            <a:r>
              <a:rPr lang="en-US" altLang="en-GB"/>
              <a:t>                              Dynamic Pricing</a:t>
            </a:r>
            <a:endParaRPr lang="en-US" altLang="en-GB"/>
          </a:p>
        </p:txBody>
      </p:sp>
      <p:pic>
        <p:nvPicPr>
          <p:cNvPr id="3" name="Picture 2" descr="dynamic pr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660" y="1259840"/>
            <a:ext cx="10024745" cy="49333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635" cy="705485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 fontScale="90000"/>
          </a:bodyPr>
          <a:p>
            <a:pPr algn="ctr"/>
            <a:r>
              <a:rPr lang="en-US" altLang="en-GB"/>
              <a:t>Project: Plan-of-action</a:t>
            </a:r>
            <a:endParaRPr lang="en-US" altLang="en-GB"/>
          </a:p>
        </p:txBody>
      </p:sp>
      <p:pic>
        <p:nvPicPr>
          <p:cNvPr id="3" name="Picture 2" descr="newChart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6390" y="821690"/>
            <a:ext cx="8620125" cy="56686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365" cy="68961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 fontScale="90000"/>
          </a:bodyPr>
          <a:p>
            <a:pPr algn="ctr"/>
            <a:r>
              <a:rPr lang="en-US" altLang="en-GB">
                <a:sym typeface="+mn-ea"/>
              </a:rPr>
              <a:t>AI Chatbot: Plan-of-action </a:t>
            </a:r>
            <a:endParaRPr lang="en-GB" altLang="en-US"/>
          </a:p>
        </p:txBody>
      </p:sp>
      <p:pic>
        <p:nvPicPr>
          <p:cNvPr id="3" name="Picture 2" descr="key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1520" y="982980"/>
            <a:ext cx="7875270" cy="56432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635" cy="892175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p>
            <a:pPr algn="ctr"/>
            <a:r>
              <a:rPr lang="en-US" altLang="en-GB"/>
              <a:t>How the Web App Work</a:t>
            </a:r>
            <a:endParaRPr lang="en-US" altLang="en-GB"/>
          </a:p>
        </p:txBody>
      </p:sp>
      <p:pic>
        <p:nvPicPr>
          <p:cNvPr id="3" name="Picture 2" descr="web arc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095" y="1327150"/>
            <a:ext cx="10953750" cy="4986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365" cy="861695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p>
            <a:pPr algn="ctr"/>
            <a:r>
              <a:rPr lang="en-US" altLang="en-GB">
                <a:sym typeface="+mn-ea"/>
              </a:rPr>
              <a:t>How the Mobile App Work</a:t>
            </a:r>
            <a:endParaRPr lang="en-GB" altLang="en-US"/>
          </a:p>
        </p:txBody>
      </p:sp>
      <p:pic>
        <p:nvPicPr>
          <p:cNvPr id="3" name="Picture 2" descr="mobile arc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585" y="1233170"/>
            <a:ext cx="11157585" cy="49390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679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p>
            <a:pPr algn="ctr"/>
            <a:r>
              <a:rPr lang="en-US" altLang="en-GB"/>
              <a:t>FlowChart Diagram - Flight Price Prediction</a:t>
            </a:r>
            <a:endParaRPr lang="en-US" altLang="en-GB"/>
          </a:p>
        </p:txBody>
      </p:sp>
      <p:pic>
        <p:nvPicPr>
          <p:cNvPr id="3" name="Picture 2" descr="userflow web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0510" y="1280160"/>
            <a:ext cx="7953375" cy="52546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565</Words>
  <Application>WPS Presentation</Application>
  <PresentationFormat>Widescreen</PresentationFormat>
  <Paragraphs>37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     Flight Price Prediction        VS            AI ChatBot</vt:lpstr>
      <vt:lpstr>                              Dynamic Pricing</vt:lpstr>
      <vt:lpstr>Project: Plan-of-action</vt:lpstr>
      <vt:lpstr>AI Chatbot: Plan-of-action </vt:lpstr>
      <vt:lpstr>How the Web App Work</vt:lpstr>
      <vt:lpstr>How the Mobile App Work</vt:lpstr>
      <vt:lpstr>FlowChart Diagram - Flight Price Prediction</vt:lpstr>
      <vt:lpstr>FlowChart Diagram - AI Chatbot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raisu</dc:creator>
  <cp:lastModifiedBy>raisu</cp:lastModifiedBy>
  <cp:revision>8</cp:revision>
  <dcterms:created xsi:type="dcterms:W3CDTF">2024-10-19T06:27:00Z</dcterms:created>
  <dcterms:modified xsi:type="dcterms:W3CDTF">2024-10-22T14:58:04Z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39ADB82C23C44B0497158C30A51798DE_11</vt:lpwstr>
  </property>
  <property fmtid="{D5CDD505-2E9C-101B-9397-08002B2CF9AE}" pid="3" name="KSOProductBuildVer">
    <vt:lpwstr>2057-12.2.0.18607</vt:lpwstr>
  </property>
</Properties>
</file>