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pRkBQT0RjpELRpGi06DKwhHlyT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Rakib Kh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customschemas.google.com/relationships/presentationmetadata" Target="meta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1-02T16:01:05.475">
    <p:pos x="6000" y="0"/>
    <p:text>Let’s talk about how **Full-Stack Observability** empowers businesses to bridge the gap between application performance and business outcomes. 
---
### **Slide 1: Flow Map and Root Cause Analysis**
Imagine a tool that gives you complete visibility into your entire application stack—this is where Full-Stack Observability begins. By automatically generating a **Flow Map**, it provides a comprehensive view of your application’s performance. With this map, you can easily identify which components are affected by slow transactions or other issues. 
This visual representation allows you to drill down to pinpoint the **root cause** of the problem. Whether it’s a database query taking too long, a third-party service that’s unresponsive, or a bottleneck in the code, you can identify and address the issue efficiently. This is a game-changer for ensuring smooth and reliable application performance while reducing downtime.
---
### **Slide 2: Full-Stack Observability with Business Context**
Now let’s take it a step further by connecting technical performance to **business context**—this is the real power of Full-Stack Observability. 
- We start with **Full-Stack Visibility**: This layer continuously monitors the entire application ecosystem. As shown in the visual, we can detect anomalies—marked here as red dots—that indicate performance issues. These red flags guide us to areas of concern that need immediate attention. 
- Moving to **Full-Stack Insights**, we extract meaningful context from this visibility. For example, if there’s an issue with logging into the supplier portal or confirming a delivery, we link this back to its potential business impact. These insights highlight how technical issues can affect business-critical metrics like **revenue**, **conversion rates**, and the **user journey**. 
- Finally, we take **Full-Stack Actions** to address these issues. This could involve API call remediations, optimizing delivery routes, or scaling cloud resources. By prioritizing these actions, we</p:text>
    <p:extLst>
      <p:ext uri="{C676402C-5697-4E1C-873F-D02D1690AC5C}">
        <p15:threadingInfo timeZoneBias="0"/>
      </p:ext>
      <p:ext uri="http://customooxmlschemas.google.com/">
        <go:slidesCustomData xmlns:go="http://customooxmlschemas.google.com/" commentPostId="AAABbKXCbJY"/>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1-02T16:01:28.574">
    <p:pos x="6000" y="0"/>
    <p:text>Let’s talk about how **Full-Stack Observability** empowers businesses to bridge the gap between application performance and business outcomes. 
---
### **Slide 1: Flow Map and Root Cause Analysis**
Imagine a tool that gives you complete visibility into your entire application stack—this is where Full-Stack Observability begins. By automatically generating a **Flow Map**, it provides a comprehensive view of your application’s performance. With this map, you can easily identify which components are affected by slow transactions or other issues. 
This visual representation allows you to drill down to pinpoint the **root cause** of the problem. Whether it’s a database query taking too long, a third-party service that’s unresponsive, or a bottleneck in the code, you can identify and address the issue efficiently. This is a game-changer for ensuring smooth and reliable application performance while reducing downtime.
---
### **Slide 2: Full-Stack Observability with Business Context**
Now let’s take it a step further by connecting technical performance to **business context**—this is the real power of Full-Stack Observability. 
- We start with **Full-Stack Visibility**: This layer continuously monitors the entire application ecosystem. As shown in the visual, we can detect anomalies—marked here as red dots—that indicate performance issues. These red flags guide us to areas of concern that need immediate attention. 
- Moving to **Full-Stack Insights**, we extract meaningful context from this visibility. For example, if there’s an issue with logging into the supplier portal or confirming a delivery, we link this back to its potential business impact. These insights highlight how technical issues can affect business-critical metrics like **revenue**, **conversion rates**, and the **user journey**. 
- Finally, we take **Full-Stack Actions** to address these issues. This could involve API call remediations, optimizing delivery routes, or scaling cloud resources. By prioritizing these actions, we</p:text>
    <p:extLst>
      <p:ext uri="{C676402C-5697-4E1C-873F-D02D1690AC5C}">
        <p15:threadingInfo timeZoneBias="0"/>
      </p:ext>
      <p:ext uri="http://customooxmlschemas.google.com/">
        <go:slidesCustomData xmlns:go="http://customooxmlschemas.google.com/" commentPostId="AAABbKXCbJg"/>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1-02T16:01:23.651">
    <p:pos x="6000" y="0"/>
    <p:text>Let’s talk about how **Full-Stack Observability** empowers businesses to bridge the gap between application performance and business outcomes. 
---
### **Slide 1: Flow Map and Root Cause Analysis**
Imagine a tool that gives you complete visibility into your entire application stack—this is where Full-Stack Observability begins. By automatically generating a **Flow Map**, it provides a comprehensive view of your application’s performance. With this map, you can easily identify which components are affected by slow transactions or other issues. 
This visual representation allows you to drill down to pinpoint the **root cause** of the problem. Whether it’s a database query taking too long, a third-party service that’s unresponsive, or a bottleneck in the code, you can identify and address the issue efficiently. This is a game-changer for ensuring smooth and reliable application performance while reducing downtime.
---
### **Slide 2: Full-Stack Observability with Business Context**
Now let’s take it a step further by connecting technical performance to **business context**—this is the real power of Full-Stack Observability. 
- We start with **Full-Stack Visibility**: This layer continuously monitors the entire application ecosystem. As shown in the visual, we can detect anomalies—marked here as red dots—that indicate performance issues. These red flags guide us to areas of concern that need immediate attention. 
- Moving to **Full-Stack Insights**, we extract meaningful context from this visibility. For example, if there’s an issue with logging into the supplier portal or confirming a delivery, we link this back to its potential business impact. These insights highlight how technical issues can affect business-critical metrics like **revenue**, **conversion rates**, and the **user journey**. 
- Finally, we take **Full-Stack Actions** to address these issues. This could involve API call remediations, optimizing delivery routes, or scaling cloud resources. By prioritizing these actions, we</p:text>
    <p:extLst>
      <p:ext uri="{C676402C-5697-4E1C-873F-D02D1690AC5C}">
        <p15:threadingInfo timeZoneBias="0"/>
      </p:ext>
      <p:ext uri="http://customooxmlschemas.google.com/">
        <go:slidesCustomData xmlns:go="http://customooxmlschemas.google.com/" commentPostId="AAABbKXCbJ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5" name="Google Shape;53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2a4ddfc3f5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2a4ddfc3f5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a:t>AppDynamics at Pratt &amp; Whitney enhances the Solumina platform by improving full-stack application monitoring, reducing Mean Time to Identify/Resolve (MTTI/MTTR), and minimizing Root Cause Analysis (RCA) effort. It boosts visibility into order management, SLAs, and key performance metrics while providing real-time, data-driven insights through dashboards. These capabilities drive improved end-user productivity and operational efficiency</a:t>
            </a:r>
            <a:r>
              <a:rPr lang="en-US"/>
              <a:t>.</a:t>
            </a:r>
            <a:endParaRPr/>
          </a:p>
        </p:txBody>
      </p:sp>
      <p:sp>
        <p:nvSpPr>
          <p:cNvPr id="1367" name="Google Shape;1367;g2a4ddfc3f5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32268d58d69_0_40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4" name="Google Shape;1374;g32268d58d69_0_40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Infrastructure-based Licensing model offers license packages for Application Performance Monitoring (APM), End User Monitoring (EUM), Application Analytics, and security. Each package includes a combination of AppDynamics Agents and is based on a single metering unit: CPU Core. Because each agent can pull from a single metering unit, Infrastructure-based Licensing can support diverse applications and provide better license usage estimates.</a:t>
            </a:r>
            <a:endParaRPr/>
          </a:p>
        </p:txBody>
      </p:sp>
      <p:sp>
        <p:nvSpPr>
          <p:cNvPr id="1375" name="Google Shape;1375;g32268d58d69_0_40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32268d58d69_0_39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2" name="Google Shape;1392;g32268d58d69_0_39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3" name="Google Shape;1393;g32268d58d69_0_39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Audience:</a:t>
            </a:r>
            <a:endParaRPr/>
          </a:p>
          <a:p>
            <a:pPr indent="0" lvl="0" marL="0" rtl="0" algn="l">
              <a:lnSpc>
                <a:spcPct val="100000"/>
              </a:lnSpc>
              <a:spcBef>
                <a:spcPts val="0"/>
              </a:spcBef>
              <a:spcAft>
                <a:spcPts val="0"/>
              </a:spcAft>
              <a:buSzPts val="1400"/>
              <a:buNone/>
            </a:pPr>
            <a:r>
              <a:rPr lang="en-US"/>
              <a:t>When to use:</a:t>
            </a:r>
            <a:endParaRPr/>
          </a:p>
        </p:txBody>
      </p:sp>
      <p:sp>
        <p:nvSpPr>
          <p:cNvPr id="542" name="Google Shape;54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2268d58d69_0_39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9" name="Google Shape;549;g32268d58d69_0_39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400"/>
              <a:t>AppDynamics offers powerful application performance management features such as real-time performance monitoring, end-to-end transaction visibility, and code-level diagnostics. It uses AI-powered root cause analysis, dynamic baselines, and anomaly detection to quickly identify and resolve performance issues. With multi-cloud and container monitoring, user experience tracking, and DevOps integration, AppDynamics optimizes performance across complex environments. The key benefits include faster issue resolution, enhanced user satisfaction, reduced downtime, and actionable insights that link application performance to business outcomes, helping organizations improve both operational efficiency and business results.</a:t>
            </a:r>
            <a:endParaRPr sz="1400"/>
          </a:p>
        </p:txBody>
      </p:sp>
      <p:sp>
        <p:nvSpPr>
          <p:cNvPr id="550" name="Google Shape;550;g32268d58d69_0_39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2268d58d69_0_28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g32268d58d69_0_28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400"/>
              <a:t>Let’s talk about how *Full-Stack Observability* empowers businesses to bridge the gap between application performance and business outcomes.  </a:t>
            </a:r>
            <a:endParaRPr sz="1400"/>
          </a:p>
          <a:p>
            <a:pPr indent="0" lvl="0" marL="0" rtl="0" algn="l">
              <a:lnSpc>
                <a:spcPct val="115000"/>
              </a:lnSpc>
              <a:spcBef>
                <a:spcPts val="1200"/>
              </a:spcBef>
              <a:spcAft>
                <a:spcPts val="0"/>
              </a:spcAft>
              <a:buClr>
                <a:schemeClr val="dk1"/>
              </a:buClr>
              <a:buSzPts val="1100"/>
              <a:buFont typeface="Arial"/>
              <a:buNone/>
            </a:pPr>
            <a:r>
              <a:rPr lang="en-US" sz="1400"/>
              <a:t>---</a:t>
            </a:r>
            <a:endParaRPr sz="1400"/>
          </a:p>
          <a:p>
            <a:pPr indent="0" lvl="0" marL="0" rtl="0" algn="l">
              <a:lnSpc>
                <a:spcPct val="115000"/>
              </a:lnSpc>
              <a:spcBef>
                <a:spcPts val="1200"/>
              </a:spcBef>
              <a:spcAft>
                <a:spcPts val="0"/>
              </a:spcAft>
              <a:buClr>
                <a:schemeClr val="dk1"/>
              </a:buClr>
              <a:buSzPts val="1100"/>
              <a:buFont typeface="Arial"/>
              <a:buNone/>
            </a:pPr>
            <a:r>
              <a:rPr lang="en-US" sz="1400"/>
              <a:t>Imagine a tool that gives you complete visibility into your entire application stack—this is where Full-Stack Observability begins. By automatically generating a *Flow Map*, it provides a comprehensive view of your application’s performance. With this map, you can easily identify which components are affected by slow transactions or other issues.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rPr lang="en-US" sz="1400"/>
              <a:t>This visual representation allows you to drill down to pinpoint the *root cause* of the problem. Whether it’s a database query taking too long, a third-party service that’s unresponsive, or a bottleneck in the code, you can identify and address the issue efficiently. This is a game-changer for ensuring smooth and reliable application performance while reducing downtime.</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rPr lang="en-US" sz="1400"/>
              <a:t>---</a:t>
            </a:r>
            <a:endParaRPr sz="1400"/>
          </a:p>
          <a:p>
            <a:pPr indent="0" lvl="0" marL="0" rtl="0" algn="l">
              <a:lnSpc>
                <a:spcPct val="115000"/>
              </a:lnSpc>
              <a:spcBef>
                <a:spcPts val="1200"/>
              </a:spcBef>
              <a:spcAft>
                <a:spcPts val="0"/>
              </a:spcAft>
              <a:buClr>
                <a:schemeClr val="dk1"/>
              </a:buClr>
              <a:buSzPts val="1100"/>
              <a:buFont typeface="Arial"/>
              <a:buNone/>
            </a:pPr>
            <a:r>
              <a:rPr lang="en-US" sz="1400"/>
              <a:t>Now let’s take it a step further by connecting technical performance to *business context*—this is the real power of Full-Stack Observability.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rPr lang="en-US" sz="1400"/>
              <a:t>- We start with *Full-Stack Visibility*: This layer continuously monitors the entire application ecosystem. As shown in the visual, we can detect anomalies—marked here as red dots—that indicate performance issues. These red flags guide us to areas of concern that need immediate attention.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rPr lang="en-US" sz="1400"/>
              <a:t>- Moving to *Full-Stack Insights, we extract meaningful context from this visibility. For example, if there’s an issue with logging into the supplier portal or confirming a delivery, we link this back to its potential business impact. These insights highlight how technical issues can affect business-critical metrics like **revenue, **conversion rates, and the **user journey*.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rPr lang="en-US" sz="1400"/>
              <a:t>- Finally, we take *Full-Stack Actions* to address these issues. This could involve API call remediations, optimizing delivery routes, or scaling cloud resources. By prioritizing these actions, we ensure that the most critical problems are resolved first, minimizing business disruption and optimizing costs.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rPr lang="en-US" sz="1400"/>
              <a:t>---</a:t>
            </a:r>
            <a:endParaRPr sz="1400"/>
          </a:p>
          <a:p>
            <a:pPr indent="0" lvl="0" marL="0" rtl="0" algn="l">
              <a:lnSpc>
                <a:spcPct val="115000"/>
              </a:lnSpc>
              <a:spcBef>
                <a:spcPts val="1200"/>
              </a:spcBef>
              <a:spcAft>
                <a:spcPts val="0"/>
              </a:spcAft>
              <a:buClr>
                <a:schemeClr val="dk1"/>
              </a:buClr>
              <a:buSzPts val="1100"/>
              <a:buFont typeface="Arial"/>
              <a:buNone/>
            </a:pPr>
            <a:r>
              <a:rPr lang="en-US" sz="1400"/>
              <a:t>In essence, Full-Stack Observability provides an end-to-end approach: identifying issues, contextualizing them with business insights, and enabling data-driven actions to improve performance and outcomes. It’s not just about fixing what’s broken—it’s about ensuring your technology serves your business goals seamlessly and efficiently.</a:t>
            </a:r>
            <a:endParaRPr sz="1400"/>
          </a:p>
        </p:txBody>
      </p:sp>
      <p:sp>
        <p:nvSpPr>
          <p:cNvPr id="558" name="Google Shape;558;g32268d58d69_0_28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2268d58d69_0_3017: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g32268d58d69_0_3017:notes"/>
          <p:cNvSpPr txBox="1"/>
          <p:nvPr>
            <p:ph idx="1" type="body"/>
          </p:nvPr>
        </p:nvSpPr>
        <p:spPr>
          <a:xfrm>
            <a:off x="701040" y="4473893"/>
            <a:ext cx="5608200" cy="3660600"/>
          </a:xfrm>
          <a:prstGeom prst="rect">
            <a:avLst/>
          </a:prstGeom>
          <a:noFill/>
          <a:ln>
            <a:noFill/>
          </a:ln>
        </p:spPr>
        <p:txBody>
          <a:bodyPr anchorCtr="0" anchor="t" bIns="46550" lIns="93150" spcFirstLastPara="1" rIns="93150" wrap="square" tIns="46550">
            <a:noAutofit/>
          </a:bodyPr>
          <a:lstStyle/>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Let’s talk about how *Full-Stack Observability* empowers businesses to bridge the gap between application performance and business outcomes.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Imagine a tool that gives you complete visibility into your entire application stack—this is where Full-Stack Observability begins. By automatically generating a *Flow Map*, it provides a comprehensive view of your application’s performance. With this map, you can easily identify which components are affected by slow transactions or other issues.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This visual representation allows you to drill down to pinpoint the *root cause* of the problem. Whether it’s a database query taking too long, a third-party service that’s unresponsive, or a bottleneck in the code, you can identify and address the issue efficiently. This is a game-changer for ensuring smooth and reliable application performance while reducing downtime.</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Now let’s take it a step further by connecting technical performance to *business context*—this is the real power of Full-Stack Observability.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 We start with *Full-Stack Visibility*: This layer continuously monitors the entire application ecosystem. As shown in the visual, we can detect anomalies—marked here as red dots—that indicate performance issues. These red flags guide us to areas of concern that need immediate attention.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 Moving to *Full-Stack Insights, we extract meaningful context from this visibility. For example, if there’s an issue with logging into the supplier portal or confirming a delivery, we link this back to its potential business impact. These insights highlight how technical issues can affect business-critical metrics like **revenue, **conversion rates, and the **user journey*.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 Finally, we take *Full-Stack Actions* to address these issues. This could involve API call remediations, optimizing delivery routes, or scaling cloud resources. By prioritizing these actions, we ensure that the most critical problems are resolved first, minimizing business disruption and optimizing costs.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In essence, Full-Stack Observability provides an end-to-end approach: identifying issues, contextualizing them with business insights, and enabling data-driven actions to improve performance and outcomes. It’s not just about fixing what’s broken—it’s about ensuring your technology serves your business goals seamlessly and efficiently.</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1200"/>
              </a:spcBef>
              <a:spcAft>
                <a:spcPts val="0"/>
              </a:spcAft>
              <a:buClr>
                <a:schemeClr val="dk1"/>
              </a:buClr>
              <a:buSzPts val="1800"/>
              <a:buFont typeface="Arial"/>
              <a:buNone/>
            </a:pPr>
            <a:r>
              <a:t/>
            </a:r>
            <a:endParaRPr sz="1400">
              <a:latin typeface="Arial"/>
              <a:ea typeface="Arial"/>
              <a:cs typeface="Arial"/>
              <a:sym typeface="Arial"/>
            </a:endParaRPr>
          </a:p>
        </p:txBody>
      </p:sp>
      <p:sp>
        <p:nvSpPr>
          <p:cNvPr id="706" name="Google Shape;706;g32268d58d69_0_3017:notes"/>
          <p:cNvSpPr txBox="1"/>
          <p:nvPr>
            <p:ph idx="12" type="sldNum"/>
          </p:nvPr>
        </p:nvSpPr>
        <p:spPr>
          <a:xfrm>
            <a:off x="3970938" y="8829967"/>
            <a:ext cx="3037800" cy="4662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32268d58d69_0_3331: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0" name="Google Shape;1020;g32268d58d69_0_3331:notes"/>
          <p:cNvSpPr txBox="1"/>
          <p:nvPr>
            <p:ph idx="1" type="body"/>
          </p:nvPr>
        </p:nvSpPr>
        <p:spPr>
          <a:xfrm>
            <a:off x="701040" y="4473893"/>
            <a:ext cx="5608200" cy="3660600"/>
          </a:xfrm>
          <a:prstGeom prst="rect">
            <a:avLst/>
          </a:prstGeom>
          <a:noFill/>
          <a:ln>
            <a:noFill/>
          </a:ln>
        </p:spPr>
        <p:txBody>
          <a:bodyPr anchorCtr="0" anchor="t" bIns="46550" lIns="93150" spcFirstLastPara="1" rIns="93150" wrap="square" tIns="46550">
            <a:noAutofit/>
          </a:bodyPr>
          <a:lstStyle/>
          <a:p>
            <a:pPr indent="0" lvl="0" marL="0" rtl="0" algn="l">
              <a:lnSpc>
                <a:spcPct val="100000"/>
              </a:lnSpc>
              <a:spcBef>
                <a:spcPts val="540"/>
              </a:spcBef>
              <a:spcAft>
                <a:spcPts val="0"/>
              </a:spcAft>
              <a:buClr>
                <a:schemeClr val="dk1"/>
              </a:buClr>
              <a:buSzPts val="1100"/>
              <a:buFont typeface="Arial"/>
              <a:buNone/>
            </a:pPr>
            <a:r>
              <a:rPr lang="en-US"/>
              <a:t>Let’s talk about how *Full-Stack Observability* empowers businesses to bridge the gap between application performance and business outcomes.  </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Imagine a tool that gives you complete visibility into your entire application stack—this is where Full-Stack Observability begins. By automatically generating a *Flow Map*, it provides a comprehensive view of your application’s performance. With this map, you can easily identify which components are affected by slow transactions or other issues.  </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This visual representation allows you to drill down to pinpoint the *root cause* of the problem. Whether it’s a database query taking too long, a third-party service that’s unresponsive, or a bottleneck in the code, you can identify and address the issue efficiently. This is a game-changer for ensuring smooth and reliable application performance while reducing downtime.</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Now let’s take it a step further by connecting technical performance to *business context*—this is the real power of Full-Stack Observability.  </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 We start with *Full-Stack Visibility*: This layer continuously monitors the entire application ecosystem. As shown in the visual, we can detect anomalies—marked here as red dots—that indicate performance issues. These red flags guide us to areas of concern that need immediate attention.  </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 Moving to *Full-Stack Insights, we extract meaningful context from this visibility. For example, if there’s an issue with logging into the supplier portal or confirming a delivery, we link this back to its potential business impact. These insights highlight how technical issues can affect business-critical metrics like **revenue, **conversion rates, and the **user journey*.  </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 Finally, we take *Full-Stack Actions* to address these issues. This could involve API call remediations, optimizing delivery routes, or scaling cloud resources. By prioritizing these actions, we ensure that the most critical problems are resolved first, minimizing business disruption and optimizing costs.  </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a:t>
            </a:r>
            <a:endParaRPr/>
          </a:p>
          <a:p>
            <a:pPr indent="0" lvl="0" marL="0" rtl="0" algn="l">
              <a:lnSpc>
                <a:spcPct val="100000"/>
              </a:lnSpc>
              <a:spcBef>
                <a:spcPts val="540"/>
              </a:spcBef>
              <a:spcAft>
                <a:spcPts val="0"/>
              </a:spcAft>
              <a:buClr>
                <a:schemeClr val="dk1"/>
              </a:buClr>
              <a:buSzPts val="1100"/>
              <a:buFont typeface="Arial"/>
              <a:buNone/>
            </a:pPr>
            <a:r>
              <a:t/>
            </a:r>
            <a:endParaRPr/>
          </a:p>
          <a:p>
            <a:pPr indent="0" lvl="0" marL="0" rtl="0" algn="l">
              <a:lnSpc>
                <a:spcPct val="100000"/>
              </a:lnSpc>
              <a:spcBef>
                <a:spcPts val="540"/>
              </a:spcBef>
              <a:spcAft>
                <a:spcPts val="0"/>
              </a:spcAft>
              <a:buClr>
                <a:schemeClr val="dk1"/>
              </a:buClr>
              <a:buSzPts val="1100"/>
              <a:buFont typeface="Arial"/>
              <a:buNone/>
            </a:pPr>
            <a:r>
              <a:rPr lang="en-US"/>
              <a:t>In essence, Full-Stack Observability provides an end-to-end approach: identifying issues, contextualizing them with business insights, and enabling data-driven actions to improve performance and outcomes. It’s not just about fixing what’s broken—it’s about ensuring your technology serves your business goals seamlessly and efficiently.</a:t>
            </a:r>
            <a:endParaRPr/>
          </a:p>
        </p:txBody>
      </p:sp>
      <p:sp>
        <p:nvSpPr>
          <p:cNvPr id="1021" name="Google Shape;1021;g32268d58d69_0_3331:notes"/>
          <p:cNvSpPr txBox="1"/>
          <p:nvPr>
            <p:ph idx="12" type="sldNum"/>
          </p:nvPr>
        </p:nvSpPr>
        <p:spPr>
          <a:xfrm>
            <a:off x="3970938" y="8829967"/>
            <a:ext cx="3037800" cy="466200"/>
          </a:xfrm>
          <a:prstGeom prst="rect">
            <a:avLst/>
          </a:prstGeom>
          <a:noFill/>
          <a:ln>
            <a:noFill/>
          </a:ln>
        </p:spPr>
        <p:txBody>
          <a:bodyPr anchorCtr="0" anchor="b" bIns="46550" lIns="93150" spcFirstLastPara="1" rIns="93150" wrap="square" tIns="46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2a4b6e9a26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0" name="Google Shape;1340;g2a4b6e9a26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custom dashboard enables you to display a specific set of metrics and data points on one screen. You can display application, server, and database metrics reported by Cisco AppDynamics agents. You can also supplement the built-in dashboards (such as the application dashboard, tier dashboard, and so on) and display metrics that are of interest to a particular audience. You can use custom dashboards to present selected metrics for a user who only needs a relatively narrow or focused view of the data.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example, an executive may only need a high-level view of system performance and activity. You can assign such users to the predefined Custom Dashboard Viewer role. Any user with a custom dashboard viewer role can view custom dashboards.</a:t>
            </a:r>
            <a:endParaRPr/>
          </a:p>
        </p:txBody>
      </p:sp>
      <p:sp>
        <p:nvSpPr>
          <p:cNvPr id="1341" name="Google Shape;1341;g2a4b6e9a26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2a4ddfc3f5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2a4ddfc3f5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4" name="Google Shape;1354;g2a4ddfc3f56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2a4ddfc3f56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2a4ddfc3f56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At Pratt &amp; Whitney, AppDynamics is deployed across both quality and production environments in the US and Canada, monitoring critical business applications like Solumina, Team Center, Tidal, Kepware, and Autoair. It provides comprehensive visibility into application performance, infrastructure, databases, networks, and end-user experience. Key use cases include detecting slow transactions, identifying sluggish query responses, and proactively notifying teams. AppDynamics also delivers trace-level insights and debugging information to help maintain optimal performance and quickly resolve issues.</a:t>
            </a:r>
            <a:endParaRPr/>
          </a:p>
        </p:txBody>
      </p:sp>
      <p:sp>
        <p:nvSpPr>
          <p:cNvPr id="1360" name="Google Shape;1360;g2a4ddfc3f56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4" name="Google Shape;14;p9"/>
          <p:cNvPicPr preferRelativeResize="0"/>
          <p:nvPr/>
        </p:nvPicPr>
        <p:blipFill rotWithShape="1">
          <a:blip r:embed="rId2">
            <a:alphaModFix/>
          </a:blip>
          <a:srcRect b="0" l="0" r="0" t="0"/>
          <a:stretch/>
        </p:blipFill>
        <p:spPr>
          <a:xfrm>
            <a:off x="230668" y="342900"/>
            <a:ext cx="1381538" cy="439580"/>
          </a:xfrm>
          <a:prstGeom prst="rect">
            <a:avLst/>
          </a:prstGeom>
          <a:noFill/>
          <a:ln>
            <a:noFill/>
          </a:ln>
        </p:spPr>
      </p:pic>
      <p:sp>
        <p:nvSpPr>
          <p:cNvPr id="15" name="Google Shape;15;p9"/>
          <p:cNvSpPr txBox="1"/>
          <p:nvPr>
            <p:ph type="title"/>
          </p:nvPr>
        </p:nvSpPr>
        <p:spPr>
          <a:xfrm>
            <a:off x="230668" y="3027680"/>
            <a:ext cx="10599892" cy="309131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400"/>
              <a:buFont typeface="Arial"/>
              <a:buNone/>
              <a:defRPr sz="6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 type="body"/>
          </p:nvPr>
        </p:nvSpPr>
        <p:spPr>
          <a:xfrm>
            <a:off x="8392162" y="378737"/>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9"/>
          <p:cNvSpPr txBox="1"/>
          <p:nvPr>
            <p:ph idx="2" type="body"/>
          </p:nvPr>
        </p:nvSpPr>
        <p:spPr>
          <a:xfrm>
            <a:off x="8392161" y="949808"/>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 name="Google Shape;18;p9"/>
          <p:cNvSpPr txBox="1"/>
          <p:nvPr>
            <p:ph idx="3" type="body"/>
          </p:nvPr>
        </p:nvSpPr>
        <p:spPr>
          <a:xfrm>
            <a:off x="232736" y="6260568"/>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ed">
  <p:cSld name="Section Header - Red">
    <p:spTree>
      <p:nvGrpSpPr>
        <p:cNvPr id="77" name="Shape 77"/>
        <p:cNvGrpSpPr/>
        <p:nvPr/>
      </p:nvGrpSpPr>
      <p:grpSpPr>
        <a:xfrm>
          <a:off x="0" y="0"/>
          <a:ext cx="0" cy="0"/>
          <a:chOff x="0" y="0"/>
          <a:chExt cx="0" cy="0"/>
        </a:xfrm>
      </p:grpSpPr>
      <p:sp>
        <p:nvSpPr>
          <p:cNvPr id="78" name="Google Shape;78;p2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22"/>
          <p:cNvSpPr txBox="1"/>
          <p:nvPr>
            <p:ph idx="1" type="body"/>
          </p:nvPr>
        </p:nvSpPr>
        <p:spPr>
          <a:xfrm>
            <a:off x="233680" y="6361669"/>
            <a:ext cx="2616994" cy="17408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0" name="Google Shape;80;p22"/>
          <p:cNvPicPr preferRelativeResize="0"/>
          <p:nvPr/>
        </p:nvPicPr>
        <p:blipFill rotWithShape="1">
          <a:blip r:embed="rId2">
            <a:alphaModFix/>
          </a:blip>
          <a:srcRect b="0" l="0" r="0" t="0"/>
          <a:stretch/>
        </p:blipFill>
        <p:spPr>
          <a:xfrm>
            <a:off x="230668" y="342900"/>
            <a:ext cx="1381539" cy="439580"/>
          </a:xfrm>
          <a:prstGeom prst="rect">
            <a:avLst/>
          </a:prstGeom>
          <a:noFill/>
          <a:ln>
            <a:noFill/>
          </a:ln>
        </p:spPr>
      </p:pic>
      <p:sp>
        <p:nvSpPr>
          <p:cNvPr id="81" name="Google Shape;81;p22"/>
          <p:cNvSpPr txBox="1"/>
          <p:nvPr>
            <p:ph type="title"/>
          </p:nvPr>
        </p:nvSpPr>
        <p:spPr>
          <a:xfrm>
            <a:off x="230668" y="3027681"/>
            <a:ext cx="7755092" cy="3006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7200"/>
              <a:buFont typeface="Arial"/>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Spruce">
  <p:cSld name="Section Header - Spruce">
    <p:spTree>
      <p:nvGrpSpPr>
        <p:cNvPr id="82" name="Shape 82"/>
        <p:cNvGrpSpPr/>
        <p:nvPr/>
      </p:nvGrpSpPr>
      <p:grpSpPr>
        <a:xfrm>
          <a:off x="0" y="0"/>
          <a:ext cx="0" cy="0"/>
          <a:chOff x="0" y="0"/>
          <a:chExt cx="0" cy="0"/>
        </a:xfrm>
      </p:grpSpPr>
      <p:sp>
        <p:nvSpPr>
          <p:cNvPr id="83" name="Google Shape;83;p23"/>
          <p:cNvSpPr/>
          <p:nvPr/>
        </p:nvSpPr>
        <p:spPr>
          <a:xfrm>
            <a:off x="0" y="0"/>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3"/>
          <p:cNvSpPr txBox="1"/>
          <p:nvPr>
            <p:ph idx="1" type="body"/>
          </p:nvPr>
        </p:nvSpPr>
        <p:spPr>
          <a:xfrm>
            <a:off x="233680" y="6361669"/>
            <a:ext cx="2616994" cy="17408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5" name="Google Shape;85;p23"/>
          <p:cNvPicPr preferRelativeResize="0"/>
          <p:nvPr/>
        </p:nvPicPr>
        <p:blipFill rotWithShape="1">
          <a:blip r:embed="rId2">
            <a:alphaModFix/>
          </a:blip>
          <a:srcRect b="0" l="0" r="0" t="0"/>
          <a:stretch/>
        </p:blipFill>
        <p:spPr>
          <a:xfrm>
            <a:off x="230668" y="342900"/>
            <a:ext cx="1381539" cy="439580"/>
          </a:xfrm>
          <a:prstGeom prst="rect">
            <a:avLst/>
          </a:prstGeom>
          <a:noFill/>
          <a:ln>
            <a:noFill/>
          </a:ln>
        </p:spPr>
      </p:pic>
      <p:sp>
        <p:nvSpPr>
          <p:cNvPr id="86" name="Google Shape;86;p23"/>
          <p:cNvSpPr txBox="1"/>
          <p:nvPr>
            <p:ph type="title"/>
          </p:nvPr>
        </p:nvSpPr>
        <p:spPr>
          <a:xfrm>
            <a:off x="230668" y="3027681"/>
            <a:ext cx="7755092" cy="3006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7200"/>
              <a:buFont typeface="Arial"/>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Stone">
  <p:cSld name="Section Header - Stone">
    <p:spTree>
      <p:nvGrpSpPr>
        <p:cNvPr id="87" name="Shape 87"/>
        <p:cNvGrpSpPr/>
        <p:nvPr/>
      </p:nvGrpSpPr>
      <p:grpSpPr>
        <a:xfrm>
          <a:off x="0" y="0"/>
          <a:ext cx="0" cy="0"/>
          <a:chOff x="0" y="0"/>
          <a:chExt cx="0" cy="0"/>
        </a:xfrm>
      </p:grpSpPr>
      <p:sp>
        <p:nvSpPr>
          <p:cNvPr id="88" name="Google Shape;88;p24"/>
          <p:cNvSpPr/>
          <p:nvPr/>
        </p:nvSpPr>
        <p:spPr>
          <a:xfrm>
            <a:off x="0" y="0"/>
            <a:ext cx="121920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24"/>
          <p:cNvSpPr txBox="1"/>
          <p:nvPr>
            <p:ph idx="1" type="body"/>
          </p:nvPr>
        </p:nvSpPr>
        <p:spPr>
          <a:xfrm>
            <a:off x="233680" y="6361669"/>
            <a:ext cx="2616994" cy="17408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90" name="Google Shape;90;p24"/>
          <p:cNvPicPr preferRelativeResize="0"/>
          <p:nvPr/>
        </p:nvPicPr>
        <p:blipFill rotWithShape="1">
          <a:blip r:embed="rId2">
            <a:alphaModFix/>
          </a:blip>
          <a:srcRect b="0" l="0" r="0" t="0"/>
          <a:stretch/>
        </p:blipFill>
        <p:spPr>
          <a:xfrm>
            <a:off x="230668" y="342900"/>
            <a:ext cx="1381539" cy="439580"/>
          </a:xfrm>
          <a:prstGeom prst="rect">
            <a:avLst/>
          </a:prstGeom>
          <a:noFill/>
          <a:ln>
            <a:noFill/>
          </a:ln>
        </p:spPr>
      </p:pic>
      <p:sp>
        <p:nvSpPr>
          <p:cNvPr id="91" name="Google Shape;91;p24"/>
          <p:cNvSpPr txBox="1"/>
          <p:nvPr>
            <p:ph type="title"/>
          </p:nvPr>
        </p:nvSpPr>
        <p:spPr>
          <a:xfrm>
            <a:off x="230668" y="3027681"/>
            <a:ext cx="7755092" cy="3006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7200"/>
              <a:buFont typeface="Arial"/>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 Cloud">
  <p:cSld name="Chapter Title - Cloud">
    <p:spTree>
      <p:nvGrpSpPr>
        <p:cNvPr id="92" name="Shape 92"/>
        <p:cNvGrpSpPr/>
        <p:nvPr/>
      </p:nvGrpSpPr>
      <p:grpSpPr>
        <a:xfrm>
          <a:off x="0" y="0"/>
          <a:ext cx="0" cy="0"/>
          <a:chOff x="0" y="0"/>
          <a:chExt cx="0" cy="0"/>
        </a:xfrm>
      </p:grpSpPr>
      <p:sp>
        <p:nvSpPr>
          <p:cNvPr id="93" name="Google Shape;93;p2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94" name="Google Shape;94;p25"/>
          <p:cNvCxnSpPr/>
          <p:nvPr/>
        </p:nvCxnSpPr>
        <p:spPr>
          <a:xfrm>
            <a:off x="2632982" y="3538847"/>
            <a:ext cx="0" cy="2159830"/>
          </a:xfrm>
          <a:prstGeom prst="straightConnector1">
            <a:avLst/>
          </a:prstGeom>
          <a:noFill/>
          <a:ln cap="flat" cmpd="sng" w="19050">
            <a:solidFill>
              <a:schemeClr val="accent1"/>
            </a:solidFill>
            <a:prstDash val="solid"/>
            <a:miter lim="800000"/>
            <a:headEnd len="sm" w="sm" type="none"/>
            <a:tailEnd len="sm" w="sm" type="none"/>
          </a:ln>
        </p:spPr>
      </p:cxnSp>
      <p:pic>
        <p:nvPicPr>
          <p:cNvPr id="95" name="Google Shape;95;p25"/>
          <p:cNvPicPr preferRelativeResize="0"/>
          <p:nvPr/>
        </p:nvPicPr>
        <p:blipFill rotWithShape="1">
          <a:blip r:embed="rId2">
            <a:alphaModFix/>
          </a:blip>
          <a:srcRect b="0" l="0" r="0" t="0"/>
          <a:stretch/>
        </p:blipFill>
        <p:spPr>
          <a:xfrm>
            <a:off x="230668" y="342900"/>
            <a:ext cx="1381538" cy="439580"/>
          </a:xfrm>
          <a:prstGeom prst="rect">
            <a:avLst/>
          </a:prstGeom>
          <a:noFill/>
          <a:ln>
            <a:noFill/>
          </a:ln>
        </p:spPr>
      </p:pic>
      <p:sp>
        <p:nvSpPr>
          <p:cNvPr id="96" name="Google Shape;96;p25"/>
          <p:cNvSpPr txBox="1"/>
          <p:nvPr>
            <p:ph idx="1" type="body"/>
          </p:nvPr>
        </p:nvSpPr>
        <p:spPr>
          <a:xfrm>
            <a:off x="387929" y="3538847"/>
            <a:ext cx="1726711" cy="2159829"/>
          </a:xfrm>
          <a:prstGeom prst="rect">
            <a:avLst/>
          </a:prstGeom>
          <a:noFill/>
          <a:ln>
            <a:noFill/>
          </a:ln>
        </p:spPr>
        <p:txBody>
          <a:bodyPr anchorCtr="0" anchor="ctr" bIns="0" lIns="0" spcFirstLastPara="1" rIns="0" wrap="square" tIns="0">
            <a:noAutofit/>
          </a:bodyPr>
          <a:lstStyle>
            <a:lvl1pPr indent="-228600" lvl="0" marL="457200" marR="0" rtl="0" algn="r">
              <a:lnSpc>
                <a:spcPct val="91111"/>
              </a:lnSpc>
              <a:spcBef>
                <a:spcPts val="1000"/>
              </a:spcBef>
              <a:spcAft>
                <a:spcPts val="0"/>
              </a:spcAft>
              <a:buClr>
                <a:schemeClr val="dk1"/>
              </a:buClr>
              <a:buSzPts val="9000"/>
              <a:buFont typeface="Arial"/>
              <a:buNone/>
              <a:defRPr b="0" i="0" sz="90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7" name="Google Shape;97;p25"/>
          <p:cNvSpPr txBox="1"/>
          <p:nvPr>
            <p:ph type="title"/>
          </p:nvPr>
        </p:nvSpPr>
        <p:spPr>
          <a:xfrm>
            <a:off x="3151324" y="3538848"/>
            <a:ext cx="8380275" cy="21598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800"/>
              <a:buFont typeface="Arial"/>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spTree>
      <p:nvGrpSpPr>
        <p:cNvPr id="98" name="Shape 98"/>
        <p:cNvGrpSpPr/>
        <p:nvPr/>
      </p:nvGrpSpPr>
      <p:grpSpPr>
        <a:xfrm>
          <a:off x="0" y="0"/>
          <a:ext cx="0" cy="0"/>
          <a:chOff x="0" y="0"/>
          <a:chExt cx="0" cy="0"/>
        </a:xfrm>
      </p:grpSpPr>
      <p:sp>
        <p:nvSpPr>
          <p:cNvPr id="99" name="Google Shape;99;p26"/>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00" name="Google Shape;100;p26"/>
          <p:cNvCxnSpPr/>
          <p:nvPr/>
        </p:nvCxnSpPr>
        <p:spPr>
          <a:xfrm>
            <a:off x="2632982" y="3538847"/>
            <a:ext cx="0" cy="2159830"/>
          </a:xfrm>
          <a:prstGeom prst="straightConnector1">
            <a:avLst/>
          </a:prstGeom>
          <a:noFill/>
          <a:ln cap="flat" cmpd="sng" w="19050">
            <a:solidFill>
              <a:schemeClr val="lt2"/>
            </a:solidFill>
            <a:prstDash val="solid"/>
            <a:miter lim="800000"/>
            <a:headEnd len="sm" w="sm" type="none"/>
            <a:tailEnd len="sm" w="sm" type="none"/>
          </a:ln>
        </p:spPr>
      </p:cxnSp>
      <p:pic>
        <p:nvPicPr>
          <p:cNvPr id="101" name="Google Shape;101;p26"/>
          <p:cNvPicPr preferRelativeResize="0"/>
          <p:nvPr/>
        </p:nvPicPr>
        <p:blipFill rotWithShape="1">
          <a:blip r:embed="rId2">
            <a:alphaModFix/>
          </a:blip>
          <a:srcRect b="0" l="0" r="0" t="0"/>
          <a:stretch/>
        </p:blipFill>
        <p:spPr>
          <a:xfrm>
            <a:off x="230668" y="342900"/>
            <a:ext cx="1381539" cy="439580"/>
          </a:xfrm>
          <a:prstGeom prst="rect">
            <a:avLst/>
          </a:prstGeom>
          <a:noFill/>
          <a:ln>
            <a:noFill/>
          </a:ln>
        </p:spPr>
      </p:pic>
      <p:sp>
        <p:nvSpPr>
          <p:cNvPr id="102" name="Google Shape;102;p26"/>
          <p:cNvSpPr txBox="1"/>
          <p:nvPr>
            <p:ph idx="1" type="body"/>
          </p:nvPr>
        </p:nvSpPr>
        <p:spPr>
          <a:xfrm>
            <a:off x="387929" y="3538847"/>
            <a:ext cx="1726711" cy="2159829"/>
          </a:xfrm>
          <a:prstGeom prst="rect">
            <a:avLst/>
          </a:prstGeom>
          <a:noFill/>
          <a:ln>
            <a:noFill/>
          </a:ln>
        </p:spPr>
        <p:txBody>
          <a:bodyPr anchorCtr="0" anchor="ctr" bIns="0" lIns="0" spcFirstLastPara="1" rIns="0" wrap="square" tIns="0">
            <a:noAutofit/>
          </a:bodyPr>
          <a:lstStyle>
            <a:lvl1pPr indent="-228600" lvl="0" marL="457200" marR="0" rtl="0" algn="r">
              <a:lnSpc>
                <a:spcPct val="91111"/>
              </a:lnSpc>
              <a:spcBef>
                <a:spcPts val="1000"/>
              </a:spcBef>
              <a:spcAft>
                <a:spcPts val="0"/>
              </a:spcAft>
              <a:buClr>
                <a:srgbClr val="000000"/>
              </a:buClr>
              <a:buSzPts val="9000"/>
              <a:buFont typeface="Arial"/>
              <a:buNone/>
              <a:defRPr b="0" i="0" sz="9000" u="none" cap="none" strike="noStrike">
                <a:solidFill>
                  <a:srgbClr val="000000"/>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26"/>
          <p:cNvSpPr txBox="1"/>
          <p:nvPr>
            <p:ph type="title"/>
          </p:nvPr>
        </p:nvSpPr>
        <p:spPr>
          <a:xfrm>
            <a:off x="3151324" y="3538848"/>
            <a:ext cx="8380275" cy="21598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 Spruce">
  <p:cSld name="Chapter Title - Spruce">
    <p:spTree>
      <p:nvGrpSpPr>
        <p:cNvPr id="104" name="Shape 104"/>
        <p:cNvGrpSpPr/>
        <p:nvPr/>
      </p:nvGrpSpPr>
      <p:grpSpPr>
        <a:xfrm>
          <a:off x="0" y="0"/>
          <a:ext cx="0" cy="0"/>
          <a:chOff x="0" y="0"/>
          <a:chExt cx="0" cy="0"/>
        </a:xfrm>
      </p:grpSpPr>
      <p:sp>
        <p:nvSpPr>
          <p:cNvPr id="105" name="Google Shape;105;p27"/>
          <p:cNvSpPr/>
          <p:nvPr/>
        </p:nvSpPr>
        <p:spPr>
          <a:xfrm>
            <a:off x="0" y="0"/>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06" name="Google Shape;106;p27"/>
          <p:cNvCxnSpPr/>
          <p:nvPr/>
        </p:nvCxnSpPr>
        <p:spPr>
          <a:xfrm>
            <a:off x="2632982" y="3538847"/>
            <a:ext cx="0" cy="2159830"/>
          </a:xfrm>
          <a:prstGeom prst="straightConnector1">
            <a:avLst/>
          </a:prstGeom>
          <a:noFill/>
          <a:ln cap="flat" cmpd="sng" w="19050">
            <a:solidFill>
              <a:schemeClr val="lt2"/>
            </a:solidFill>
            <a:prstDash val="solid"/>
            <a:miter lim="800000"/>
            <a:headEnd len="sm" w="sm" type="none"/>
            <a:tailEnd len="sm" w="sm" type="none"/>
          </a:ln>
        </p:spPr>
      </p:cxnSp>
      <p:pic>
        <p:nvPicPr>
          <p:cNvPr id="107" name="Google Shape;107;p27"/>
          <p:cNvPicPr preferRelativeResize="0"/>
          <p:nvPr/>
        </p:nvPicPr>
        <p:blipFill rotWithShape="1">
          <a:blip r:embed="rId2">
            <a:alphaModFix/>
          </a:blip>
          <a:srcRect b="0" l="0" r="0" t="0"/>
          <a:stretch/>
        </p:blipFill>
        <p:spPr>
          <a:xfrm>
            <a:off x="230668" y="342900"/>
            <a:ext cx="1381539" cy="439580"/>
          </a:xfrm>
          <a:prstGeom prst="rect">
            <a:avLst/>
          </a:prstGeom>
          <a:noFill/>
          <a:ln>
            <a:noFill/>
          </a:ln>
        </p:spPr>
      </p:pic>
      <p:sp>
        <p:nvSpPr>
          <p:cNvPr id="108" name="Google Shape;108;p27"/>
          <p:cNvSpPr txBox="1"/>
          <p:nvPr/>
        </p:nvSpPr>
        <p:spPr>
          <a:xfrm>
            <a:off x="3223491" y="3833091"/>
            <a:ext cx="8377382" cy="17918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27"/>
          <p:cNvSpPr txBox="1"/>
          <p:nvPr>
            <p:ph idx="1" type="body"/>
          </p:nvPr>
        </p:nvSpPr>
        <p:spPr>
          <a:xfrm>
            <a:off x="387929" y="3538847"/>
            <a:ext cx="1726711" cy="2159829"/>
          </a:xfrm>
          <a:prstGeom prst="rect">
            <a:avLst/>
          </a:prstGeom>
          <a:noFill/>
          <a:ln>
            <a:noFill/>
          </a:ln>
        </p:spPr>
        <p:txBody>
          <a:bodyPr anchorCtr="0" anchor="ctr" bIns="0" lIns="0" spcFirstLastPara="1" rIns="0" wrap="square" tIns="0">
            <a:noAutofit/>
          </a:bodyPr>
          <a:lstStyle>
            <a:lvl1pPr indent="-228600" lvl="0" marL="457200" marR="0" rtl="0" algn="r">
              <a:lnSpc>
                <a:spcPct val="91111"/>
              </a:lnSpc>
              <a:spcBef>
                <a:spcPts val="1000"/>
              </a:spcBef>
              <a:spcAft>
                <a:spcPts val="0"/>
              </a:spcAft>
              <a:buClr>
                <a:srgbClr val="000000"/>
              </a:buClr>
              <a:buSzPts val="9000"/>
              <a:buFont typeface="Arial"/>
              <a:buNone/>
              <a:defRPr b="0" i="0" sz="9000" u="none" cap="none" strike="noStrike">
                <a:solidFill>
                  <a:srgbClr val="000000"/>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27"/>
          <p:cNvSpPr txBox="1"/>
          <p:nvPr>
            <p:ph type="title"/>
          </p:nvPr>
        </p:nvSpPr>
        <p:spPr>
          <a:xfrm>
            <a:off x="3151324" y="3538848"/>
            <a:ext cx="8380275" cy="21598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 Stone">
  <p:cSld name="Chapter Title - Stone">
    <p:spTree>
      <p:nvGrpSpPr>
        <p:cNvPr id="111" name="Shape 111"/>
        <p:cNvGrpSpPr/>
        <p:nvPr/>
      </p:nvGrpSpPr>
      <p:grpSpPr>
        <a:xfrm>
          <a:off x="0" y="0"/>
          <a:ext cx="0" cy="0"/>
          <a:chOff x="0" y="0"/>
          <a:chExt cx="0" cy="0"/>
        </a:xfrm>
      </p:grpSpPr>
      <p:sp>
        <p:nvSpPr>
          <p:cNvPr id="112" name="Google Shape;112;p28"/>
          <p:cNvSpPr/>
          <p:nvPr/>
        </p:nvSpPr>
        <p:spPr>
          <a:xfrm>
            <a:off x="0" y="0"/>
            <a:ext cx="121920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113" name="Google Shape;113;p28"/>
          <p:cNvCxnSpPr/>
          <p:nvPr/>
        </p:nvCxnSpPr>
        <p:spPr>
          <a:xfrm>
            <a:off x="2632982" y="3538847"/>
            <a:ext cx="0" cy="2159830"/>
          </a:xfrm>
          <a:prstGeom prst="straightConnector1">
            <a:avLst/>
          </a:prstGeom>
          <a:noFill/>
          <a:ln cap="flat" cmpd="sng" w="19050">
            <a:solidFill>
              <a:schemeClr val="accent1"/>
            </a:solidFill>
            <a:prstDash val="solid"/>
            <a:miter lim="800000"/>
            <a:headEnd len="sm" w="sm" type="none"/>
            <a:tailEnd len="sm" w="sm" type="none"/>
          </a:ln>
        </p:spPr>
      </p:cxnSp>
      <p:pic>
        <p:nvPicPr>
          <p:cNvPr id="114" name="Google Shape;114;p28"/>
          <p:cNvPicPr preferRelativeResize="0"/>
          <p:nvPr/>
        </p:nvPicPr>
        <p:blipFill rotWithShape="1">
          <a:blip r:embed="rId2">
            <a:alphaModFix/>
          </a:blip>
          <a:srcRect b="0" l="0" r="0" t="0"/>
          <a:stretch/>
        </p:blipFill>
        <p:spPr>
          <a:xfrm>
            <a:off x="230668" y="342900"/>
            <a:ext cx="1381539" cy="439580"/>
          </a:xfrm>
          <a:prstGeom prst="rect">
            <a:avLst/>
          </a:prstGeom>
          <a:noFill/>
          <a:ln>
            <a:noFill/>
          </a:ln>
        </p:spPr>
      </p:pic>
      <p:sp>
        <p:nvSpPr>
          <p:cNvPr id="115" name="Google Shape;115;p28"/>
          <p:cNvSpPr txBox="1"/>
          <p:nvPr>
            <p:ph idx="1" type="body"/>
          </p:nvPr>
        </p:nvSpPr>
        <p:spPr>
          <a:xfrm>
            <a:off x="387929" y="3538847"/>
            <a:ext cx="1726711" cy="2159829"/>
          </a:xfrm>
          <a:prstGeom prst="rect">
            <a:avLst/>
          </a:prstGeom>
          <a:noFill/>
          <a:ln>
            <a:noFill/>
          </a:ln>
        </p:spPr>
        <p:txBody>
          <a:bodyPr anchorCtr="0" anchor="ctr" bIns="0" lIns="0" spcFirstLastPara="1" rIns="0" wrap="square" tIns="0">
            <a:noAutofit/>
          </a:bodyPr>
          <a:lstStyle>
            <a:lvl1pPr indent="-228600" lvl="0" marL="457200" marR="0" rtl="0" algn="r">
              <a:lnSpc>
                <a:spcPct val="91111"/>
              </a:lnSpc>
              <a:spcBef>
                <a:spcPts val="1000"/>
              </a:spcBef>
              <a:spcAft>
                <a:spcPts val="0"/>
              </a:spcAft>
              <a:buClr>
                <a:srgbClr val="000000"/>
              </a:buClr>
              <a:buSzPts val="9000"/>
              <a:buFont typeface="Arial"/>
              <a:buNone/>
              <a:defRPr b="0" i="0" sz="9000" u="none" cap="none" strike="noStrike">
                <a:solidFill>
                  <a:srgbClr val="000000"/>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6" name="Google Shape;116;p28"/>
          <p:cNvSpPr txBox="1"/>
          <p:nvPr>
            <p:ph type="title"/>
          </p:nvPr>
        </p:nvSpPr>
        <p:spPr>
          <a:xfrm>
            <a:off x="3151324" y="3538848"/>
            <a:ext cx="8380275" cy="21598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Cloud">
  <p:cSld name="Quote - Cloud">
    <p:spTree>
      <p:nvGrpSpPr>
        <p:cNvPr id="117" name="Shape 117"/>
        <p:cNvGrpSpPr/>
        <p:nvPr/>
      </p:nvGrpSpPr>
      <p:grpSpPr>
        <a:xfrm>
          <a:off x="0" y="0"/>
          <a:ext cx="0" cy="0"/>
          <a:chOff x="0" y="0"/>
          <a:chExt cx="0" cy="0"/>
        </a:xfrm>
      </p:grpSpPr>
      <p:sp>
        <p:nvSpPr>
          <p:cNvPr id="118" name="Google Shape;118;p2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Logo&#10;&#10;Description automatically generated" id="119" name="Google Shape;119;p29"/>
          <p:cNvPicPr preferRelativeResize="0"/>
          <p:nvPr/>
        </p:nvPicPr>
        <p:blipFill rotWithShape="1">
          <a:blip r:embed="rId2">
            <a:alphaModFix/>
          </a:blip>
          <a:srcRect b="0" l="0" r="0" t="0"/>
          <a:stretch/>
        </p:blipFill>
        <p:spPr>
          <a:xfrm>
            <a:off x="250145" y="6427726"/>
            <a:ext cx="718054" cy="228600"/>
          </a:xfrm>
          <a:prstGeom prst="rect">
            <a:avLst/>
          </a:prstGeom>
          <a:noFill/>
          <a:ln>
            <a:noFill/>
          </a:ln>
        </p:spPr>
      </p:pic>
      <p:pic>
        <p:nvPicPr>
          <p:cNvPr id="120" name="Google Shape;120;p29"/>
          <p:cNvPicPr preferRelativeResize="0"/>
          <p:nvPr/>
        </p:nvPicPr>
        <p:blipFill rotWithShape="1">
          <a:blip r:embed="rId3">
            <a:alphaModFix/>
          </a:blip>
          <a:srcRect b="47410" l="1" r="47580" t="0"/>
          <a:stretch/>
        </p:blipFill>
        <p:spPr>
          <a:xfrm>
            <a:off x="7643813" y="354709"/>
            <a:ext cx="2264275" cy="3074291"/>
          </a:xfrm>
          <a:prstGeom prst="rect">
            <a:avLst/>
          </a:prstGeom>
          <a:noFill/>
          <a:ln>
            <a:noFill/>
          </a:ln>
        </p:spPr>
      </p:pic>
      <p:pic>
        <p:nvPicPr>
          <p:cNvPr id="121" name="Google Shape;121;p29"/>
          <p:cNvPicPr preferRelativeResize="0"/>
          <p:nvPr/>
        </p:nvPicPr>
        <p:blipFill rotWithShape="1">
          <a:blip r:embed="rId4">
            <a:alphaModFix/>
          </a:blip>
          <a:srcRect b="0" l="42944" r="0" t="37307"/>
          <a:stretch/>
        </p:blipFill>
        <p:spPr>
          <a:xfrm>
            <a:off x="9507255" y="2704605"/>
            <a:ext cx="2464580" cy="3664892"/>
          </a:xfrm>
          <a:prstGeom prst="rect">
            <a:avLst/>
          </a:prstGeom>
          <a:noFill/>
          <a:ln>
            <a:noFill/>
          </a:ln>
        </p:spPr>
      </p:pic>
      <p:sp>
        <p:nvSpPr>
          <p:cNvPr id="122" name="Google Shape;122;p29"/>
          <p:cNvSpPr txBox="1"/>
          <p:nvPr>
            <p:ph idx="1" type="body"/>
          </p:nvPr>
        </p:nvSpPr>
        <p:spPr>
          <a:xfrm>
            <a:off x="192590" y="4711798"/>
            <a:ext cx="7019925" cy="5731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23" name="Google Shape;123;p29"/>
          <p:cNvCxnSpPr/>
          <p:nvPr/>
        </p:nvCxnSpPr>
        <p:spPr>
          <a:xfrm>
            <a:off x="192590" y="4510124"/>
            <a:ext cx="7019925" cy="0"/>
          </a:xfrm>
          <a:prstGeom prst="straightConnector1">
            <a:avLst/>
          </a:prstGeom>
          <a:noFill/>
          <a:ln cap="flat" cmpd="sng" w="9525">
            <a:solidFill>
              <a:schemeClr val="accent1"/>
            </a:solidFill>
            <a:prstDash val="solid"/>
            <a:miter lim="800000"/>
            <a:headEnd len="sm" w="sm" type="none"/>
            <a:tailEnd len="sm" w="sm" type="none"/>
          </a:ln>
        </p:spPr>
      </p:cxnSp>
      <p:sp>
        <p:nvSpPr>
          <p:cNvPr id="124" name="Google Shape;124;p29"/>
          <p:cNvSpPr txBox="1"/>
          <p:nvPr>
            <p:ph type="title"/>
          </p:nvPr>
        </p:nvSpPr>
        <p:spPr>
          <a:xfrm>
            <a:off x="220165" y="630698"/>
            <a:ext cx="6992350" cy="36648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Stone">
  <p:cSld name="Quote - Stone">
    <p:spTree>
      <p:nvGrpSpPr>
        <p:cNvPr id="125" name="Shape 125"/>
        <p:cNvGrpSpPr/>
        <p:nvPr/>
      </p:nvGrpSpPr>
      <p:grpSpPr>
        <a:xfrm>
          <a:off x="0" y="0"/>
          <a:ext cx="0" cy="0"/>
          <a:chOff x="0" y="0"/>
          <a:chExt cx="0" cy="0"/>
        </a:xfrm>
      </p:grpSpPr>
      <p:sp>
        <p:nvSpPr>
          <p:cNvPr id="126" name="Google Shape;126;p30"/>
          <p:cNvSpPr/>
          <p:nvPr/>
        </p:nvSpPr>
        <p:spPr>
          <a:xfrm>
            <a:off x="0" y="0"/>
            <a:ext cx="121920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7" name="Google Shape;127;p30"/>
          <p:cNvPicPr preferRelativeResize="0"/>
          <p:nvPr/>
        </p:nvPicPr>
        <p:blipFill rotWithShape="1">
          <a:blip r:embed="rId2">
            <a:alphaModFix/>
          </a:blip>
          <a:srcRect b="0" l="0" r="0" t="0"/>
          <a:stretch/>
        </p:blipFill>
        <p:spPr>
          <a:xfrm>
            <a:off x="250145" y="6427726"/>
            <a:ext cx="718054" cy="228599"/>
          </a:xfrm>
          <a:prstGeom prst="rect">
            <a:avLst/>
          </a:prstGeom>
          <a:noFill/>
          <a:ln>
            <a:noFill/>
          </a:ln>
        </p:spPr>
      </p:pic>
      <p:pic>
        <p:nvPicPr>
          <p:cNvPr id="128" name="Google Shape;128;p30"/>
          <p:cNvPicPr preferRelativeResize="0"/>
          <p:nvPr/>
        </p:nvPicPr>
        <p:blipFill rotWithShape="1">
          <a:blip r:embed="rId3">
            <a:alphaModFix/>
          </a:blip>
          <a:srcRect b="47410" l="1" r="47580" t="0"/>
          <a:stretch/>
        </p:blipFill>
        <p:spPr>
          <a:xfrm>
            <a:off x="7643813" y="354709"/>
            <a:ext cx="2264275" cy="3074291"/>
          </a:xfrm>
          <a:prstGeom prst="rect">
            <a:avLst/>
          </a:prstGeom>
          <a:noFill/>
          <a:ln>
            <a:noFill/>
          </a:ln>
        </p:spPr>
      </p:pic>
      <p:pic>
        <p:nvPicPr>
          <p:cNvPr id="129" name="Google Shape;129;p30"/>
          <p:cNvPicPr preferRelativeResize="0"/>
          <p:nvPr/>
        </p:nvPicPr>
        <p:blipFill rotWithShape="1">
          <a:blip r:embed="rId4">
            <a:alphaModFix/>
          </a:blip>
          <a:srcRect b="0" l="42944" r="0" t="37307"/>
          <a:stretch/>
        </p:blipFill>
        <p:spPr>
          <a:xfrm>
            <a:off x="9507255" y="2704605"/>
            <a:ext cx="2464580" cy="3664892"/>
          </a:xfrm>
          <a:prstGeom prst="rect">
            <a:avLst/>
          </a:prstGeom>
          <a:noFill/>
          <a:ln>
            <a:noFill/>
          </a:ln>
        </p:spPr>
      </p:pic>
      <p:sp>
        <p:nvSpPr>
          <p:cNvPr id="130" name="Google Shape;130;p30"/>
          <p:cNvSpPr txBox="1"/>
          <p:nvPr>
            <p:ph idx="1" type="body"/>
          </p:nvPr>
        </p:nvSpPr>
        <p:spPr>
          <a:xfrm>
            <a:off x="192590" y="4711798"/>
            <a:ext cx="7019925" cy="5731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31" name="Google Shape;131;p30"/>
          <p:cNvCxnSpPr/>
          <p:nvPr/>
        </p:nvCxnSpPr>
        <p:spPr>
          <a:xfrm>
            <a:off x="192590" y="4510124"/>
            <a:ext cx="7019925" cy="0"/>
          </a:xfrm>
          <a:prstGeom prst="straightConnector1">
            <a:avLst/>
          </a:prstGeom>
          <a:noFill/>
          <a:ln cap="flat" cmpd="sng" w="9525">
            <a:solidFill>
              <a:schemeClr val="accent1"/>
            </a:solidFill>
            <a:prstDash val="solid"/>
            <a:miter lim="800000"/>
            <a:headEnd len="sm" w="sm" type="none"/>
            <a:tailEnd len="sm" w="sm" type="none"/>
          </a:ln>
        </p:spPr>
      </p:cxnSp>
      <p:sp>
        <p:nvSpPr>
          <p:cNvPr id="132" name="Google Shape;132;p30"/>
          <p:cNvSpPr txBox="1"/>
          <p:nvPr>
            <p:ph type="title"/>
          </p:nvPr>
        </p:nvSpPr>
        <p:spPr>
          <a:xfrm>
            <a:off x="220165" y="630698"/>
            <a:ext cx="6992350" cy="36648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Spruce">
  <p:cSld name="Quote - Spruce">
    <p:spTree>
      <p:nvGrpSpPr>
        <p:cNvPr id="133" name="Shape 133"/>
        <p:cNvGrpSpPr/>
        <p:nvPr/>
      </p:nvGrpSpPr>
      <p:grpSpPr>
        <a:xfrm>
          <a:off x="0" y="0"/>
          <a:ext cx="0" cy="0"/>
          <a:chOff x="0" y="0"/>
          <a:chExt cx="0" cy="0"/>
        </a:xfrm>
      </p:grpSpPr>
      <p:sp>
        <p:nvSpPr>
          <p:cNvPr id="134" name="Google Shape;134;p31"/>
          <p:cNvSpPr/>
          <p:nvPr/>
        </p:nvSpPr>
        <p:spPr>
          <a:xfrm>
            <a:off x="0" y="0"/>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35" name="Google Shape;135;p31"/>
          <p:cNvPicPr preferRelativeResize="0"/>
          <p:nvPr/>
        </p:nvPicPr>
        <p:blipFill rotWithShape="1">
          <a:blip r:embed="rId2">
            <a:alphaModFix/>
          </a:blip>
          <a:srcRect b="0" l="0" r="0" t="0"/>
          <a:stretch/>
        </p:blipFill>
        <p:spPr>
          <a:xfrm>
            <a:off x="250145" y="6427726"/>
            <a:ext cx="718054" cy="228599"/>
          </a:xfrm>
          <a:prstGeom prst="rect">
            <a:avLst/>
          </a:prstGeom>
          <a:noFill/>
          <a:ln>
            <a:noFill/>
          </a:ln>
        </p:spPr>
      </p:pic>
      <p:pic>
        <p:nvPicPr>
          <p:cNvPr id="136" name="Google Shape;136;p31"/>
          <p:cNvPicPr preferRelativeResize="0"/>
          <p:nvPr/>
        </p:nvPicPr>
        <p:blipFill rotWithShape="1">
          <a:blip r:embed="rId3">
            <a:alphaModFix/>
          </a:blip>
          <a:srcRect b="47410" l="1" r="47580" t="0"/>
          <a:stretch/>
        </p:blipFill>
        <p:spPr>
          <a:xfrm>
            <a:off x="7643813" y="354709"/>
            <a:ext cx="2264275" cy="3074291"/>
          </a:xfrm>
          <a:prstGeom prst="rect">
            <a:avLst/>
          </a:prstGeom>
          <a:noFill/>
          <a:ln>
            <a:noFill/>
          </a:ln>
        </p:spPr>
      </p:pic>
      <p:pic>
        <p:nvPicPr>
          <p:cNvPr id="137" name="Google Shape;137;p31"/>
          <p:cNvPicPr preferRelativeResize="0"/>
          <p:nvPr/>
        </p:nvPicPr>
        <p:blipFill rotWithShape="1">
          <a:blip r:embed="rId4">
            <a:alphaModFix/>
          </a:blip>
          <a:srcRect b="0" l="42944" r="0" t="37307"/>
          <a:stretch/>
        </p:blipFill>
        <p:spPr>
          <a:xfrm>
            <a:off x="9507255" y="2704605"/>
            <a:ext cx="2464580" cy="3664892"/>
          </a:xfrm>
          <a:prstGeom prst="rect">
            <a:avLst/>
          </a:prstGeom>
          <a:noFill/>
          <a:ln>
            <a:noFill/>
          </a:ln>
        </p:spPr>
      </p:pic>
      <p:sp>
        <p:nvSpPr>
          <p:cNvPr id="138" name="Google Shape;138;p31"/>
          <p:cNvSpPr txBox="1"/>
          <p:nvPr>
            <p:ph idx="1" type="body"/>
          </p:nvPr>
        </p:nvSpPr>
        <p:spPr>
          <a:xfrm>
            <a:off x="192590" y="4711798"/>
            <a:ext cx="7019925" cy="5731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39" name="Google Shape;139;p31"/>
          <p:cNvCxnSpPr/>
          <p:nvPr/>
        </p:nvCxnSpPr>
        <p:spPr>
          <a:xfrm>
            <a:off x="192590" y="4510124"/>
            <a:ext cx="7019925" cy="0"/>
          </a:xfrm>
          <a:prstGeom prst="straightConnector1">
            <a:avLst/>
          </a:prstGeom>
          <a:noFill/>
          <a:ln cap="flat" cmpd="sng" w="9525">
            <a:solidFill>
              <a:schemeClr val="lt1"/>
            </a:solidFill>
            <a:prstDash val="solid"/>
            <a:miter lim="800000"/>
            <a:headEnd len="sm" w="sm" type="none"/>
            <a:tailEnd len="sm" w="sm" type="none"/>
          </a:ln>
        </p:spPr>
      </p:cxnSp>
      <p:sp>
        <p:nvSpPr>
          <p:cNvPr id="140" name="Google Shape;140;p31"/>
          <p:cNvSpPr txBox="1"/>
          <p:nvPr>
            <p:ph type="title"/>
          </p:nvPr>
        </p:nvSpPr>
        <p:spPr>
          <a:xfrm>
            <a:off x="220165" y="630698"/>
            <a:ext cx="6992350" cy="36648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sp>
        <p:nvSpPr>
          <p:cNvPr id="20" name="Google Shape;20;p1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1" name="Google Shape;21;p14"/>
          <p:cNvPicPr preferRelativeResize="0"/>
          <p:nvPr/>
        </p:nvPicPr>
        <p:blipFill rotWithShape="1">
          <a:blip r:embed="rId2">
            <a:alphaModFix/>
          </a:blip>
          <a:srcRect b="0" l="0" r="0" t="0"/>
          <a:stretch/>
        </p:blipFill>
        <p:spPr>
          <a:xfrm>
            <a:off x="230668" y="342900"/>
            <a:ext cx="1381538" cy="439580"/>
          </a:xfrm>
          <a:prstGeom prst="rect">
            <a:avLst/>
          </a:prstGeom>
          <a:noFill/>
          <a:ln>
            <a:noFill/>
          </a:ln>
        </p:spPr>
      </p:pic>
      <p:sp>
        <p:nvSpPr>
          <p:cNvPr id="22" name="Google Shape;22;p14"/>
          <p:cNvSpPr txBox="1"/>
          <p:nvPr>
            <p:ph idx="1" type="body"/>
          </p:nvPr>
        </p:nvSpPr>
        <p:spPr>
          <a:xfrm>
            <a:off x="233680" y="6361669"/>
            <a:ext cx="2616994" cy="17408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 name="Google Shape;23;p14"/>
          <p:cNvSpPr txBox="1"/>
          <p:nvPr>
            <p:ph type="title"/>
          </p:nvPr>
        </p:nvSpPr>
        <p:spPr>
          <a:xfrm>
            <a:off x="230668" y="3027681"/>
            <a:ext cx="7755092" cy="3006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200"/>
              <a:buFont typeface="Arial"/>
              <a:buNone/>
              <a:defRPr sz="7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41" name="Shape 141"/>
        <p:cNvGrpSpPr/>
        <p:nvPr/>
      </p:nvGrpSpPr>
      <p:grpSpPr>
        <a:xfrm>
          <a:off x="0" y="0"/>
          <a:ext cx="0" cy="0"/>
          <a:chOff x="0" y="0"/>
          <a:chExt cx="0" cy="0"/>
        </a:xfrm>
      </p:grpSpPr>
      <p:sp>
        <p:nvSpPr>
          <p:cNvPr id="142" name="Google Shape;142;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ummary">
  <p:cSld name="Chapter Summary">
    <p:spTree>
      <p:nvGrpSpPr>
        <p:cNvPr id="144" name="Shape 144"/>
        <p:cNvGrpSpPr/>
        <p:nvPr/>
      </p:nvGrpSpPr>
      <p:grpSpPr>
        <a:xfrm>
          <a:off x="0" y="0"/>
          <a:ext cx="0" cy="0"/>
          <a:chOff x="0" y="0"/>
          <a:chExt cx="0" cy="0"/>
        </a:xfrm>
      </p:grpSpPr>
      <p:sp>
        <p:nvSpPr>
          <p:cNvPr id="145" name="Google Shape;145;p33"/>
          <p:cNvSpPr txBox="1"/>
          <p:nvPr>
            <p:ph idx="1" type="body"/>
          </p:nvPr>
        </p:nvSpPr>
        <p:spPr>
          <a:xfrm>
            <a:off x="217449" y="1180060"/>
            <a:ext cx="1042290" cy="2971902"/>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100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6" name="Google Shape;146;p33"/>
          <p:cNvSpPr txBox="1"/>
          <p:nvPr>
            <p:ph idx="2" type="body"/>
          </p:nvPr>
        </p:nvSpPr>
        <p:spPr>
          <a:xfrm>
            <a:off x="1512849" y="1180059"/>
            <a:ext cx="7420028" cy="422253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000"/>
              </a:spcBef>
              <a:spcAft>
                <a:spcPts val="0"/>
              </a:spcAft>
              <a:buClr>
                <a:srgbClr val="042315"/>
              </a:buClr>
              <a:buSzPts val="2400"/>
              <a:buFont typeface="Arial"/>
              <a:buNone/>
              <a:defRPr b="0" i="0" sz="2400" u="none" cap="none" strike="noStrike">
                <a:solidFill>
                  <a:srgbClr val="042315"/>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7" name="Google Shape;147;p33"/>
          <p:cNvSpPr txBox="1"/>
          <p:nvPr>
            <p:ph type="title"/>
          </p:nvPr>
        </p:nvSpPr>
        <p:spPr>
          <a:xfrm>
            <a:off x="217449" y="365125"/>
            <a:ext cx="5634711" cy="4984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9" name="Google Shape;149;p3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0" name="Google Shape;150;p3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1" name="Shape 151"/>
        <p:cNvGrpSpPr/>
        <p:nvPr/>
      </p:nvGrpSpPr>
      <p:grpSpPr>
        <a:xfrm>
          <a:off x="0" y="0"/>
          <a:ext cx="0" cy="0"/>
          <a:chOff x="0" y="0"/>
          <a:chExt cx="0" cy="0"/>
        </a:xfrm>
      </p:grpSpPr>
      <p:sp>
        <p:nvSpPr>
          <p:cNvPr id="152" name="Google Shape;152;p34"/>
          <p:cNvSpPr txBox="1"/>
          <p:nvPr>
            <p:ph type="title"/>
          </p:nvPr>
        </p:nvSpPr>
        <p:spPr>
          <a:xfrm>
            <a:off x="391886" y="2766218"/>
            <a:ext cx="472875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4" name="Google Shape;154;p3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5" name="Google Shape;155;p3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56" name="Google Shape;156;p34"/>
          <p:cNvSpPr txBox="1"/>
          <p:nvPr>
            <p:ph idx="1" type="body"/>
          </p:nvPr>
        </p:nvSpPr>
        <p:spPr>
          <a:xfrm>
            <a:off x="250146" y="1696720"/>
            <a:ext cx="5669280" cy="4457712"/>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7" name="Google Shape;157;p34"/>
          <p:cNvSpPr txBox="1"/>
          <p:nvPr>
            <p:ph idx="2" type="body"/>
          </p:nvPr>
        </p:nvSpPr>
        <p:spPr>
          <a:xfrm>
            <a:off x="6249670" y="1696720"/>
            <a:ext cx="5669280" cy="4457712"/>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2 Sections">
  <p:cSld name="Picture with 2 Sections">
    <p:spTree>
      <p:nvGrpSpPr>
        <p:cNvPr id="158" name="Shape 158"/>
        <p:cNvGrpSpPr/>
        <p:nvPr/>
      </p:nvGrpSpPr>
      <p:grpSpPr>
        <a:xfrm>
          <a:off x="0" y="0"/>
          <a:ext cx="0" cy="0"/>
          <a:chOff x="0" y="0"/>
          <a:chExt cx="0" cy="0"/>
        </a:xfrm>
      </p:grpSpPr>
      <p:sp>
        <p:nvSpPr>
          <p:cNvPr id="159" name="Google Shape;159;p35"/>
          <p:cNvSpPr txBox="1"/>
          <p:nvPr>
            <p:ph idx="1" type="body"/>
          </p:nvPr>
        </p:nvSpPr>
        <p:spPr>
          <a:xfrm>
            <a:off x="228598" y="1782312"/>
            <a:ext cx="7021948" cy="201168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0" name="Google Shape;160;p35"/>
          <p:cNvSpPr txBox="1"/>
          <p:nvPr>
            <p:ph idx="2" type="body"/>
          </p:nvPr>
        </p:nvSpPr>
        <p:spPr>
          <a:xfrm>
            <a:off x="228599" y="1513219"/>
            <a:ext cx="5295901" cy="269093"/>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000"/>
              </a:spcBef>
              <a:spcAft>
                <a:spcPts val="0"/>
              </a:spcAft>
              <a:buClr>
                <a:schemeClr val="accent4"/>
              </a:buClr>
              <a:buSzPts val="1400"/>
              <a:buFont typeface="Arial"/>
              <a:buNone/>
              <a:defRPr b="1" i="0" sz="1400" u="none" cap="none" strike="noStrike">
                <a:solidFill>
                  <a:schemeClr val="accent4"/>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1" name="Google Shape;161;p35"/>
          <p:cNvSpPr txBox="1"/>
          <p:nvPr>
            <p:ph idx="3" type="body"/>
          </p:nvPr>
        </p:nvSpPr>
        <p:spPr>
          <a:xfrm>
            <a:off x="228597" y="4295416"/>
            <a:ext cx="7021948" cy="201168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8450" lvl="3" marL="18288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2" name="Google Shape;162;p35"/>
          <p:cNvSpPr txBox="1"/>
          <p:nvPr>
            <p:ph idx="4" type="body"/>
          </p:nvPr>
        </p:nvSpPr>
        <p:spPr>
          <a:xfrm>
            <a:off x="228598" y="4026323"/>
            <a:ext cx="5295901" cy="269093"/>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000"/>
              </a:spcBef>
              <a:spcAft>
                <a:spcPts val="0"/>
              </a:spcAft>
              <a:buClr>
                <a:schemeClr val="accent4"/>
              </a:buClr>
              <a:buSzPts val="1400"/>
              <a:buFont typeface="Arial"/>
              <a:buNone/>
              <a:defRPr b="1" i="0" sz="1400" u="none" cap="none" strike="noStrike">
                <a:solidFill>
                  <a:schemeClr val="accent4"/>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3" name="Google Shape;163;p35"/>
          <p:cNvSpPr/>
          <p:nvPr>
            <p:ph idx="5" type="pic"/>
          </p:nvPr>
        </p:nvSpPr>
        <p:spPr>
          <a:xfrm>
            <a:off x="7518399" y="1523999"/>
            <a:ext cx="4419601" cy="4783097"/>
          </a:xfrm>
          <a:prstGeom prst="rect">
            <a:avLst/>
          </a:prstGeom>
          <a:noFill/>
          <a:ln>
            <a:noFill/>
          </a:ln>
        </p:spPr>
      </p:sp>
      <p:sp>
        <p:nvSpPr>
          <p:cNvPr id="164" name="Google Shape;164;p35"/>
          <p:cNvSpPr txBox="1"/>
          <p:nvPr>
            <p:ph type="title"/>
          </p:nvPr>
        </p:nvSpPr>
        <p:spPr>
          <a:xfrm>
            <a:off x="250145" y="365126"/>
            <a:ext cx="11687855" cy="88978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3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6" name="Google Shape;166;p3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7" name="Google Shape;167;p3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Color">
  <p:cSld name="Three Column Color">
    <p:spTree>
      <p:nvGrpSpPr>
        <p:cNvPr id="168" name="Shape 168"/>
        <p:cNvGrpSpPr/>
        <p:nvPr/>
      </p:nvGrpSpPr>
      <p:grpSpPr>
        <a:xfrm>
          <a:off x="0" y="0"/>
          <a:ext cx="0" cy="0"/>
          <a:chOff x="0" y="0"/>
          <a:chExt cx="0" cy="0"/>
        </a:xfrm>
      </p:grpSpPr>
      <p:sp>
        <p:nvSpPr>
          <p:cNvPr id="169" name="Google Shape;169;p36"/>
          <p:cNvSpPr txBox="1"/>
          <p:nvPr>
            <p:ph idx="1" type="body"/>
          </p:nvPr>
        </p:nvSpPr>
        <p:spPr>
          <a:xfrm>
            <a:off x="770767" y="1717978"/>
            <a:ext cx="3054096" cy="689942"/>
          </a:xfrm>
          <a:prstGeom prst="rect">
            <a:avLst/>
          </a:prstGeom>
          <a:solidFill>
            <a:srgbClr val="FF462D"/>
          </a:solidFill>
          <a:ln>
            <a:noFill/>
          </a:ln>
        </p:spPr>
        <p:txBody>
          <a:bodyPr anchorCtr="0" anchor="ctr" bIns="91425" lIns="91425" spcFirstLastPara="1" rIns="91425" wrap="square" tIns="91425">
            <a:noAutofit/>
          </a:bodyPr>
          <a:lstStyle>
            <a:lvl1pPr indent="-228600" lvl="0" marL="457200" marR="0" rtl="0" algn="l">
              <a:lnSpc>
                <a:spcPct val="100000"/>
              </a:lnSpc>
              <a:spcBef>
                <a:spcPts val="1000"/>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0" name="Google Shape;170;p36"/>
          <p:cNvSpPr txBox="1"/>
          <p:nvPr>
            <p:ph idx="2" type="body"/>
          </p:nvPr>
        </p:nvSpPr>
        <p:spPr>
          <a:xfrm>
            <a:off x="4566598" y="1717978"/>
            <a:ext cx="3054096" cy="689942"/>
          </a:xfrm>
          <a:prstGeom prst="rect">
            <a:avLst/>
          </a:prstGeom>
          <a:solidFill>
            <a:schemeClr val="accent6"/>
          </a:solidFill>
          <a:ln>
            <a:noFill/>
          </a:ln>
        </p:spPr>
        <p:txBody>
          <a:bodyPr anchorCtr="0" anchor="ctr" bIns="91425" lIns="91425" spcFirstLastPara="1" rIns="91425" wrap="square" tIns="91425">
            <a:noAutofit/>
          </a:bodyPr>
          <a:lstStyle>
            <a:lvl1pPr indent="-228600" lvl="0" marL="457200" marR="0" rtl="0" algn="l">
              <a:lnSpc>
                <a:spcPct val="100000"/>
              </a:lnSpc>
              <a:spcBef>
                <a:spcPts val="1000"/>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1" name="Google Shape;171;p36"/>
          <p:cNvSpPr txBox="1"/>
          <p:nvPr>
            <p:ph idx="3" type="body"/>
          </p:nvPr>
        </p:nvSpPr>
        <p:spPr>
          <a:xfrm>
            <a:off x="8367840" y="1717978"/>
            <a:ext cx="3053394" cy="689942"/>
          </a:xfrm>
          <a:prstGeom prst="rect">
            <a:avLst/>
          </a:prstGeom>
          <a:solidFill>
            <a:schemeClr val="accent4"/>
          </a:solidFill>
          <a:ln>
            <a:noFill/>
          </a:ln>
        </p:spPr>
        <p:txBody>
          <a:bodyPr anchorCtr="0" anchor="ctr" bIns="91425" lIns="91425" spcFirstLastPara="1" rIns="91425" wrap="square" tIns="91425">
            <a:noAutofit/>
          </a:bodyPr>
          <a:lstStyle>
            <a:lvl1pPr indent="-228600" lvl="0" marL="457200" marR="0" rtl="0" algn="l">
              <a:lnSpc>
                <a:spcPct val="100000"/>
              </a:lnSpc>
              <a:spcBef>
                <a:spcPts val="1000"/>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2" name="Google Shape;172;p36"/>
          <p:cNvSpPr txBox="1"/>
          <p:nvPr>
            <p:ph idx="4" type="body"/>
          </p:nvPr>
        </p:nvSpPr>
        <p:spPr>
          <a:xfrm>
            <a:off x="770766" y="2529840"/>
            <a:ext cx="3054095" cy="3248660"/>
          </a:xfrm>
          <a:prstGeom prst="rect">
            <a:avLst/>
          </a:prstGeom>
          <a:solidFill>
            <a:schemeClr val="lt2"/>
          </a:solid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1pPr>
            <a:lvl2pPr indent="-304800" lvl="1" marL="914400" marR="0" rtl="0" algn="l">
              <a:lnSpc>
                <a:spcPct val="90000"/>
              </a:lnSpc>
              <a:spcBef>
                <a:spcPts val="500"/>
              </a:spcBef>
              <a:spcAft>
                <a:spcPts val="0"/>
              </a:spcAft>
              <a:buClr>
                <a:srgbClr val="3D3C3C"/>
              </a:buClr>
              <a:buSzPts val="1200"/>
              <a:buFont typeface="Courier New"/>
              <a:buChar char="o"/>
              <a:defRPr b="0" i="0" sz="1200" u="none" cap="none" strike="noStrike">
                <a:solidFill>
                  <a:srgbClr val="3D3C3C"/>
                </a:solidFill>
                <a:latin typeface="Arial"/>
                <a:ea typeface="Arial"/>
                <a:cs typeface="Arial"/>
                <a:sym typeface="Arial"/>
              </a:defRPr>
            </a:lvl2pPr>
            <a:lvl3pPr indent="-304800" lvl="2" marL="13716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3pPr>
            <a:lvl4pPr indent="-304800" lvl="3" marL="18288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4pPr>
            <a:lvl5pPr indent="-304800" lvl="4" marL="2286000" marR="0" rtl="0" algn="l">
              <a:lnSpc>
                <a:spcPct val="90000"/>
              </a:lnSpc>
              <a:spcBef>
                <a:spcPts val="500"/>
              </a:spcBef>
              <a:spcAft>
                <a:spcPts val="0"/>
              </a:spcAft>
              <a:buClr>
                <a:srgbClr val="3D3C3C"/>
              </a:buClr>
              <a:buSzPts val="1200"/>
              <a:buFont typeface="Courier New"/>
              <a:buChar char="o"/>
              <a:defRPr b="0" i="0" sz="1200" u="none" cap="none" strike="noStrike">
                <a:solidFill>
                  <a:srgbClr val="3D3C3C"/>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3" name="Google Shape;173;p36"/>
          <p:cNvSpPr txBox="1"/>
          <p:nvPr>
            <p:ph idx="5" type="body"/>
          </p:nvPr>
        </p:nvSpPr>
        <p:spPr>
          <a:xfrm>
            <a:off x="4564907" y="2543478"/>
            <a:ext cx="3054095" cy="3248660"/>
          </a:xfrm>
          <a:prstGeom prst="rect">
            <a:avLst/>
          </a:prstGeom>
          <a:solidFill>
            <a:schemeClr val="lt2"/>
          </a:solid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1pPr>
            <a:lvl2pPr indent="-304800" lvl="1" marL="914400" marR="0" rtl="0" algn="l">
              <a:lnSpc>
                <a:spcPct val="90000"/>
              </a:lnSpc>
              <a:spcBef>
                <a:spcPts val="500"/>
              </a:spcBef>
              <a:spcAft>
                <a:spcPts val="0"/>
              </a:spcAft>
              <a:buClr>
                <a:srgbClr val="3D3C3C"/>
              </a:buClr>
              <a:buSzPts val="1200"/>
              <a:buFont typeface="Courier New"/>
              <a:buChar char="o"/>
              <a:defRPr b="0" i="0" sz="1200" u="none" cap="none" strike="noStrike">
                <a:solidFill>
                  <a:srgbClr val="3D3C3C"/>
                </a:solidFill>
                <a:latin typeface="Arial"/>
                <a:ea typeface="Arial"/>
                <a:cs typeface="Arial"/>
                <a:sym typeface="Arial"/>
              </a:defRPr>
            </a:lvl2pPr>
            <a:lvl3pPr indent="-304800" lvl="2" marL="13716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3pPr>
            <a:lvl4pPr indent="-304800" lvl="3" marL="18288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4pPr>
            <a:lvl5pPr indent="-304800" lvl="4" marL="2286000" marR="0" rtl="0" algn="l">
              <a:lnSpc>
                <a:spcPct val="90000"/>
              </a:lnSpc>
              <a:spcBef>
                <a:spcPts val="500"/>
              </a:spcBef>
              <a:spcAft>
                <a:spcPts val="0"/>
              </a:spcAft>
              <a:buClr>
                <a:srgbClr val="3D3C3C"/>
              </a:buClr>
              <a:buSzPts val="1200"/>
              <a:buFont typeface="Courier New"/>
              <a:buChar char="o"/>
              <a:defRPr b="0" i="0" sz="1200" u="none" cap="none" strike="noStrike">
                <a:solidFill>
                  <a:srgbClr val="3D3C3C"/>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4" name="Google Shape;174;p36"/>
          <p:cNvSpPr txBox="1"/>
          <p:nvPr>
            <p:ph idx="6" type="body"/>
          </p:nvPr>
        </p:nvSpPr>
        <p:spPr>
          <a:xfrm>
            <a:off x="8367489" y="2529840"/>
            <a:ext cx="3054095" cy="3248660"/>
          </a:xfrm>
          <a:prstGeom prst="rect">
            <a:avLst/>
          </a:prstGeom>
          <a:solidFill>
            <a:schemeClr val="lt2"/>
          </a:solid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1pPr>
            <a:lvl2pPr indent="-304800" lvl="1" marL="914400" marR="0" rtl="0" algn="l">
              <a:lnSpc>
                <a:spcPct val="90000"/>
              </a:lnSpc>
              <a:spcBef>
                <a:spcPts val="500"/>
              </a:spcBef>
              <a:spcAft>
                <a:spcPts val="0"/>
              </a:spcAft>
              <a:buClr>
                <a:srgbClr val="3D3C3C"/>
              </a:buClr>
              <a:buSzPts val="1200"/>
              <a:buFont typeface="Courier New"/>
              <a:buChar char="o"/>
              <a:defRPr b="0" i="0" sz="1200" u="none" cap="none" strike="noStrike">
                <a:solidFill>
                  <a:srgbClr val="3D3C3C"/>
                </a:solidFill>
                <a:latin typeface="Arial"/>
                <a:ea typeface="Arial"/>
                <a:cs typeface="Arial"/>
                <a:sym typeface="Arial"/>
              </a:defRPr>
            </a:lvl2pPr>
            <a:lvl3pPr indent="-304800" lvl="2" marL="13716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3pPr>
            <a:lvl4pPr indent="-304800" lvl="3" marL="18288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4pPr>
            <a:lvl5pPr indent="-304800" lvl="4" marL="2286000" marR="0" rtl="0" algn="l">
              <a:lnSpc>
                <a:spcPct val="90000"/>
              </a:lnSpc>
              <a:spcBef>
                <a:spcPts val="500"/>
              </a:spcBef>
              <a:spcAft>
                <a:spcPts val="0"/>
              </a:spcAft>
              <a:buClr>
                <a:srgbClr val="3D3C3C"/>
              </a:buClr>
              <a:buSzPts val="1200"/>
              <a:buFont typeface="Courier New"/>
              <a:buChar char="o"/>
              <a:defRPr b="0" i="0" sz="1200" u="none" cap="none" strike="noStrike">
                <a:solidFill>
                  <a:srgbClr val="3D3C3C"/>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5" name="Google Shape;175;p3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6" name="Google Shape;176;p3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7" name="Google Shape;177;p3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78" name="Google Shape;178;p36"/>
          <p:cNvSpPr txBox="1"/>
          <p:nvPr>
            <p:ph type="title"/>
          </p:nvPr>
        </p:nvSpPr>
        <p:spPr>
          <a:xfrm>
            <a:off x="391886" y="2766218"/>
            <a:ext cx="472875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2">
  <p:cSld name="Content with Caption 2">
    <p:bg>
      <p:bgPr>
        <a:solidFill>
          <a:srgbClr val="29707A"/>
        </a:solidFill>
      </p:bgPr>
    </p:bg>
    <p:spTree>
      <p:nvGrpSpPr>
        <p:cNvPr id="179" name="Shape 179"/>
        <p:cNvGrpSpPr/>
        <p:nvPr/>
      </p:nvGrpSpPr>
      <p:grpSpPr>
        <a:xfrm>
          <a:off x="0" y="0"/>
          <a:ext cx="0" cy="0"/>
          <a:chOff x="0" y="0"/>
          <a:chExt cx="0" cy="0"/>
        </a:xfrm>
      </p:grpSpPr>
      <p:sp>
        <p:nvSpPr>
          <p:cNvPr id="180" name="Google Shape;180;p37"/>
          <p:cNvSpPr txBox="1"/>
          <p:nvPr>
            <p:ph idx="1" type="body"/>
          </p:nvPr>
        </p:nvSpPr>
        <p:spPr>
          <a:xfrm>
            <a:off x="4308231" y="371475"/>
            <a:ext cx="7663107" cy="5754688"/>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1" name="Google Shape;181;p37"/>
          <p:cNvSpPr txBox="1"/>
          <p:nvPr>
            <p:ph idx="2" type="body"/>
          </p:nvPr>
        </p:nvSpPr>
        <p:spPr>
          <a:xfrm>
            <a:off x="228600" y="2072640"/>
            <a:ext cx="2962153" cy="405352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2" name="Google Shape;182;p37"/>
          <p:cNvSpPr txBox="1"/>
          <p:nvPr>
            <p:ph type="title"/>
          </p:nvPr>
        </p:nvSpPr>
        <p:spPr>
          <a:xfrm>
            <a:off x="250146" y="365126"/>
            <a:ext cx="2940607" cy="147383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83" name="Shape 183"/>
        <p:cNvGrpSpPr/>
        <p:nvPr/>
      </p:nvGrpSpPr>
      <p:grpSpPr>
        <a:xfrm>
          <a:off x="0" y="0"/>
          <a:ext cx="0" cy="0"/>
          <a:chOff x="0" y="0"/>
          <a:chExt cx="0" cy="0"/>
        </a:xfrm>
      </p:grpSpPr>
      <p:sp>
        <p:nvSpPr>
          <p:cNvPr id="184" name="Google Shape;184;p38"/>
          <p:cNvSpPr/>
          <p:nvPr>
            <p:ph idx="2" type="pic"/>
          </p:nvPr>
        </p:nvSpPr>
        <p:spPr>
          <a:xfrm>
            <a:off x="6184264" y="0"/>
            <a:ext cx="6021071" cy="6858000"/>
          </a:xfrm>
          <a:prstGeom prst="rect">
            <a:avLst/>
          </a:prstGeom>
          <a:noFill/>
          <a:ln>
            <a:noFill/>
          </a:ln>
        </p:spPr>
      </p:sp>
      <p:sp>
        <p:nvSpPr>
          <p:cNvPr id="185" name="Google Shape;185;p38"/>
          <p:cNvSpPr txBox="1"/>
          <p:nvPr>
            <p:ph idx="1" type="body"/>
          </p:nvPr>
        </p:nvSpPr>
        <p:spPr>
          <a:xfrm>
            <a:off x="250145" y="1676400"/>
            <a:ext cx="5773146" cy="4478032"/>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6" name="Google Shape;186;p38"/>
          <p:cNvSpPr txBox="1"/>
          <p:nvPr>
            <p:ph idx="10" type="dt"/>
          </p:nvPr>
        </p:nvSpPr>
        <p:spPr>
          <a:xfrm>
            <a:off x="1148080" y="6356350"/>
            <a:ext cx="100584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7" name="Google Shape;187;p38"/>
          <p:cNvSpPr txBox="1"/>
          <p:nvPr>
            <p:ph idx="11" type="ftr"/>
          </p:nvPr>
        </p:nvSpPr>
        <p:spPr>
          <a:xfrm>
            <a:off x="2314892" y="6356350"/>
            <a:ext cx="3151188"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88" name="Google Shape;188;p38"/>
          <p:cNvSpPr txBox="1"/>
          <p:nvPr>
            <p:ph idx="12" type="sldNum"/>
          </p:nvPr>
        </p:nvSpPr>
        <p:spPr>
          <a:xfrm>
            <a:off x="5627052" y="6356350"/>
            <a:ext cx="39624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89" name="Google Shape;189;p38"/>
          <p:cNvSpPr txBox="1"/>
          <p:nvPr>
            <p:ph type="title"/>
          </p:nvPr>
        </p:nvSpPr>
        <p:spPr>
          <a:xfrm>
            <a:off x="250146" y="365125"/>
            <a:ext cx="5773146" cy="11080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0" name="Shape 190"/>
        <p:cNvGrpSpPr/>
        <p:nvPr/>
      </p:nvGrpSpPr>
      <p:grpSpPr>
        <a:xfrm>
          <a:off x="0" y="0"/>
          <a:ext cx="0" cy="0"/>
          <a:chOff x="0" y="0"/>
          <a:chExt cx="0" cy="0"/>
        </a:xfrm>
      </p:grpSpPr>
      <p:sp>
        <p:nvSpPr>
          <p:cNvPr id="191" name="Google Shape;191;p39"/>
          <p:cNvSpPr txBox="1"/>
          <p:nvPr>
            <p:ph type="title"/>
          </p:nvPr>
        </p:nvSpPr>
        <p:spPr>
          <a:xfrm>
            <a:off x="391886" y="2766218"/>
            <a:ext cx="472875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3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93" name="Google Shape;193;p3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94" name="Google Shape;194;p3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 Column icons numbers">
  <p:cSld name="1_3 Column icons numbers">
    <p:bg>
      <p:bgPr>
        <a:solidFill>
          <a:schemeClr val="lt2"/>
        </a:solidFill>
      </p:bgPr>
    </p:bg>
    <p:spTree>
      <p:nvGrpSpPr>
        <p:cNvPr id="195" name="Shape 195"/>
        <p:cNvGrpSpPr/>
        <p:nvPr/>
      </p:nvGrpSpPr>
      <p:grpSpPr>
        <a:xfrm>
          <a:off x="0" y="0"/>
          <a:ext cx="0" cy="0"/>
          <a:chOff x="0" y="0"/>
          <a:chExt cx="0" cy="0"/>
        </a:xfrm>
      </p:grpSpPr>
      <p:sp>
        <p:nvSpPr>
          <p:cNvPr id="196" name="Google Shape;196;p40"/>
          <p:cNvSpPr txBox="1"/>
          <p:nvPr>
            <p:ph idx="1" type="body"/>
          </p:nvPr>
        </p:nvSpPr>
        <p:spPr>
          <a:xfrm>
            <a:off x="246523" y="1601470"/>
            <a:ext cx="822960" cy="822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D3C3C"/>
              </a:buClr>
              <a:buSzPts val="1600"/>
              <a:buFont typeface="Arial"/>
              <a:buNone/>
              <a:defRPr b="0" i="0" sz="1600" u="none" cap="none" strike="noStrike">
                <a:solidFill>
                  <a:srgbClr val="3D3C3C"/>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7" name="Google Shape;197;p40"/>
          <p:cNvSpPr txBox="1"/>
          <p:nvPr>
            <p:ph idx="2" type="body"/>
          </p:nvPr>
        </p:nvSpPr>
        <p:spPr>
          <a:xfrm>
            <a:off x="1148080" y="1601470"/>
            <a:ext cx="2573163" cy="822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accent4"/>
              </a:buClr>
              <a:buSzPts val="1600"/>
              <a:buFont typeface="Arial"/>
              <a:buNone/>
              <a:defRPr b="1" i="0" sz="1600" u="none" cap="none" strike="noStrike">
                <a:solidFill>
                  <a:schemeClr val="accent4"/>
                </a:solidFill>
                <a:latin typeface="Arial"/>
                <a:ea typeface="Arial"/>
                <a:cs typeface="Arial"/>
                <a:sym typeface="Arial"/>
              </a:defRPr>
            </a:lvl1pPr>
            <a:lvl2pPr indent="-304800" lvl="1" marL="9144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8" name="Google Shape;198;p4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99" name="Google Shape;199;p4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0" name="Google Shape;200;p4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01" name="Google Shape;201;p40"/>
          <p:cNvSpPr txBox="1"/>
          <p:nvPr>
            <p:ph type="title"/>
          </p:nvPr>
        </p:nvSpPr>
        <p:spPr>
          <a:xfrm>
            <a:off x="391886" y="2766218"/>
            <a:ext cx="472875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40"/>
          <p:cNvSpPr txBox="1"/>
          <p:nvPr>
            <p:ph idx="3" type="body"/>
          </p:nvPr>
        </p:nvSpPr>
        <p:spPr>
          <a:xfrm>
            <a:off x="246522" y="2511247"/>
            <a:ext cx="3474720" cy="3716833"/>
          </a:xfrm>
          <a:prstGeom prst="rect">
            <a:avLst/>
          </a:prstGeom>
          <a:noFill/>
          <a:ln>
            <a:noFill/>
          </a:ln>
        </p:spPr>
        <p:txBody>
          <a:bodyPr anchorCtr="0" anchor="t" bIns="45700" lIns="91425" spcFirstLastPara="1" rIns="91425" wrap="square" tIns="45700">
            <a:normAutofit/>
          </a:bodyPr>
          <a:lstStyle>
            <a:lvl1pPr indent="-298450" lvl="0" marL="457200" marR="0" rtl="0" algn="l">
              <a:lnSpc>
                <a:spcPct val="90000"/>
              </a:lnSpc>
              <a:spcBef>
                <a:spcPts val="10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1pPr>
            <a:lvl2pPr indent="-298450" lvl="1" marL="914400" marR="0" rtl="0" algn="l">
              <a:lnSpc>
                <a:spcPct val="90000"/>
              </a:lnSpc>
              <a:spcBef>
                <a:spcPts val="5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2pPr>
            <a:lvl3pPr indent="-298450" lvl="2" marL="1371600" marR="0" rtl="0" algn="l">
              <a:lnSpc>
                <a:spcPct val="90000"/>
              </a:lnSpc>
              <a:spcBef>
                <a:spcPts val="5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3pPr>
            <a:lvl4pPr indent="-298450" lvl="3" marL="1828800" marR="0" rtl="0" algn="l">
              <a:lnSpc>
                <a:spcPct val="90000"/>
              </a:lnSpc>
              <a:spcBef>
                <a:spcPts val="5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4pPr>
            <a:lvl5pPr indent="-298450" lvl="4" marL="2286000" marR="0" rtl="0" algn="l">
              <a:lnSpc>
                <a:spcPct val="90000"/>
              </a:lnSpc>
              <a:spcBef>
                <a:spcPts val="5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3" name="Google Shape;203;p40"/>
          <p:cNvSpPr txBox="1"/>
          <p:nvPr>
            <p:ph idx="4" type="body"/>
          </p:nvPr>
        </p:nvSpPr>
        <p:spPr>
          <a:xfrm>
            <a:off x="4355397" y="2511247"/>
            <a:ext cx="3474720" cy="3716833"/>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1pPr>
            <a:lvl2pPr indent="-304800" lvl="1" marL="9144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2pPr>
            <a:lvl3pPr indent="-304800" lvl="2" marL="13716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3pPr>
            <a:lvl4pPr indent="-304800" lvl="3" marL="18288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4pPr>
            <a:lvl5pPr indent="-304800" lvl="4" marL="22860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4" name="Google Shape;204;p40"/>
          <p:cNvSpPr txBox="1"/>
          <p:nvPr>
            <p:ph idx="5" type="body"/>
          </p:nvPr>
        </p:nvSpPr>
        <p:spPr>
          <a:xfrm>
            <a:off x="8470759" y="2511247"/>
            <a:ext cx="3474720" cy="3716833"/>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1pPr>
            <a:lvl2pPr indent="-304800" lvl="1" marL="9144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2pPr>
            <a:lvl3pPr indent="-304800" lvl="2" marL="13716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3pPr>
            <a:lvl4pPr indent="-304800" lvl="3" marL="18288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4pPr>
            <a:lvl5pPr indent="-304800" lvl="4" marL="22860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5" name="Google Shape;205;p40"/>
          <p:cNvSpPr txBox="1"/>
          <p:nvPr>
            <p:ph idx="6" type="body"/>
          </p:nvPr>
        </p:nvSpPr>
        <p:spPr>
          <a:xfrm>
            <a:off x="4355397" y="1601470"/>
            <a:ext cx="822960" cy="822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D3C3C"/>
              </a:buClr>
              <a:buSzPts val="1600"/>
              <a:buFont typeface="Arial"/>
              <a:buNone/>
              <a:defRPr b="0" i="0" sz="1600" u="none" cap="none" strike="noStrike">
                <a:solidFill>
                  <a:srgbClr val="3D3C3C"/>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6" name="Google Shape;206;p40"/>
          <p:cNvSpPr txBox="1"/>
          <p:nvPr>
            <p:ph idx="7" type="body"/>
          </p:nvPr>
        </p:nvSpPr>
        <p:spPr>
          <a:xfrm>
            <a:off x="5261115" y="1601470"/>
            <a:ext cx="2569002" cy="822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accent4"/>
              </a:buClr>
              <a:buSzPts val="1600"/>
              <a:buFont typeface="Arial"/>
              <a:buNone/>
              <a:defRPr b="1" i="0" sz="1600" u="none" cap="none" strike="noStrike">
                <a:solidFill>
                  <a:schemeClr val="accent4"/>
                </a:solidFill>
                <a:latin typeface="Arial"/>
                <a:ea typeface="Arial"/>
                <a:cs typeface="Arial"/>
                <a:sym typeface="Arial"/>
              </a:defRPr>
            </a:lvl1pPr>
            <a:lvl2pPr indent="-304800" lvl="1" marL="9144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7" name="Google Shape;207;p40"/>
          <p:cNvSpPr txBox="1"/>
          <p:nvPr>
            <p:ph idx="8" type="body"/>
          </p:nvPr>
        </p:nvSpPr>
        <p:spPr>
          <a:xfrm>
            <a:off x="8470757" y="1601470"/>
            <a:ext cx="822960" cy="822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D3C3C"/>
              </a:buClr>
              <a:buSzPts val="1600"/>
              <a:buFont typeface="Arial"/>
              <a:buNone/>
              <a:defRPr b="0" i="0" sz="1600" u="none" cap="none" strike="noStrike">
                <a:solidFill>
                  <a:srgbClr val="3D3C3C"/>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8" name="Google Shape;208;p40"/>
          <p:cNvSpPr txBox="1"/>
          <p:nvPr>
            <p:ph idx="9" type="body"/>
          </p:nvPr>
        </p:nvSpPr>
        <p:spPr>
          <a:xfrm>
            <a:off x="9376475" y="1601470"/>
            <a:ext cx="2569002" cy="822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accent4"/>
              </a:buClr>
              <a:buSzPts val="1600"/>
              <a:buFont typeface="Arial"/>
              <a:buNone/>
              <a:defRPr b="1" i="0" sz="1600" u="none" cap="none" strike="noStrike">
                <a:solidFill>
                  <a:schemeClr val="accent4"/>
                </a:solidFill>
                <a:latin typeface="Arial"/>
                <a:ea typeface="Arial"/>
                <a:cs typeface="Arial"/>
                <a:sym typeface="Arial"/>
              </a:defRPr>
            </a:lvl1pPr>
            <a:lvl2pPr indent="-304800" lvl="1" marL="9144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209" name="Google Shape;209;p40"/>
          <p:cNvCxnSpPr/>
          <p:nvPr/>
        </p:nvCxnSpPr>
        <p:spPr>
          <a:xfrm>
            <a:off x="4014107" y="1601470"/>
            <a:ext cx="0" cy="4626610"/>
          </a:xfrm>
          <a:prstGeom prst="straightConnector1">
            <a:avLst/>
          </a:prstGeom>
          <a:noFill/>
          <a:ln cap="flat" cmpd="sng" w="9525">
            <a:solidFill>
              <a:schemeClr val="accent5"/>
            </a:solidFill>
            <a:prstDash val="solid"/>
            <a:miter lim="800000"/>
            <a:headEnd len="sm" w="sm" type="none"/>
            <a:tailEnd len="sm" w="sm" type="none"/>
          </a:ln>
        </p:spPr>
      </p:cxnSp>
      <p:cxnSp>
        <p:nvCxnSpPr>
          <p:cNvPr id="210" name="Google Shape;210;p40"/>
          <p:cNvCxnSpPr/>
          <p:nvPr/>
        </p:nvCxnSpPr>
        <p:spPr>
          <a:xfrm>
            <a:off x="8150679" y="1601470"/>
            <a:ext cx="0" cy="4626610"/>
          </a:xfrm>
          <a:prstGeom prst="straightConnector1">
            <a:avLst/>
          </a:prstGeom>
          <a:noFill/>
          <a:ln cap="flat" cmpd="sng" w="9525">
            <a:solidFill>
              <a:schemeClr val="accent5"/>
            </a:solidFill>
            <a:prstDash val="solid"/>
            <a:miter lim="800000"/>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11" name="Shape 211"/>
        <p:cNvGrpSpPr/>
        <p:nvPr/>
      </p:nvGrpSpPr>
      <p:grpSpPr>
        <a:xfrm>
          <a:off x="0" y="0"/>
          <a:ext cx="0" cy="0"/>
          <a:chOff x="0" y="0"/>
          <a:chExt cx="0" cy="0"/>
        </a:xfrm>
      </p:grpSpPr>
      <p:sp>
        <p:nvSpPr>
          <p:cNvPr id="212" name="Google Shape;212;p41"/>
          <p:cNvSpPr/>
          <p:nvPr>
            <p:ph idx="2" type="pic"/>
          </p:nvPr>
        </p:nvSpPr>
        <p:spPr>
          <a:xfrm>
            <a:off x="6096000" y="1676400"/>
            <a:ext cx="5842000" cy="4508500"/>
          </a:xfrm>
          <a:prstGeom prst="rect">
            <a:avLst/>
          </a:prstGeom>
          <a:noFill/>
          <a:ln>
            <a:noFill/>
          </a:ln>
        </p:spPr>
      </p:sp>
      <p:sp>
        <p:nvSpPr>
          <p:cNvPr id="213" name="Google Shape;213;p4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4" name="Google Shape;214;p4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5" name="Google Shape;215;p4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16" name="Google Shape;216;p41"/>
          <p:cNvSpPr txBox="1"/>
          <p:nvPr>
            <p:ph type="title"/>
          </p:nvPr>
        </p:nvSpPr>
        <p:spPr>
          <a:xfrm>
            <a:off x="391886" y="2766218"/>
            <a:ext cx="472875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41"/>
          <p:cNvSpPr txBox="1"/>
          <p:nvPr>
            <p:ph idx="1" type="body"/>
          </p:nvPr>
        </p:nvSpPr>
        <p:spPr>
          <a:xfrm>
            <a:off x="250146" y="1696720"/>
            <a:ext cx="5669280" cy="4457712"/>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ed">
  <p:cSld name="Title Slide - Red">
    <p:spTree>
      <p:nvGrpSpPr>
        <p:cNvPr id="24" name="Shape 24"/>
        <p:cNvGrpSpPr/>
        <p:nvPr/>
      </p:nvGrpSpPr>
      <p:grpSpPr>
        <a:xfrm>
          <a:off x="0" y="0"/>
          <a:ext cx="0" cy="0"/>
          <a:chOff x="0" y="0"/>
          <a:chExt cx="0" cy="0"/>
        </a:xfrm>
      </p:grpSpPr>
      <p:sp>
        <p:nvSpPr>
          <p:cNvPr id="25" name="Google Shape;25;p15"/>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6" name="Google Shape;26;p15"/>
          <p:cNvPicPr preferRelativeResize="0"/>
          <p:nvPr/>
        </p:nvPicPr>
        <p:blipFill rotWithShape="1">
          <a:blip r:embed="rId2">
            <a:alphaModFix/>
          </a:blip>
          <a:srcRect b="0" l="0" r="0" t="0"/>
          <a:stretch/>
        </p:blipFill>
        <p:spPr>
          <a:xfrm>
            <a:off x="232736" y="378007"/>
            <a:ext cx="1381537" cy="439580"/>
          </a:xfrm>
          <a:prstGeom prst="rect">
            <a:avLst/>
          </a:prstGeom>
          <a:noFill/>
          <a:ln>
            <a:noFill/>
          </a:ln>
        </p:spPr>
      </p:pic>
      <p:sp>
        <p:nvSpPr>
          <p:cNvPr id="27" name="Google Shape;27;p15"/>
          <p:cNvSpPr txBox="1"/>
          <p:nvPr>
            <p:ph type="title"/>
          </p:nvPr>
        </p:nvSpPr>
        <p:spPr>
          <a:xfrm>
            <a:off x="232736" y="3027680"/>
            <a:ext cx="10597824" cy="309131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400"/>
              <a:buFont typeface="Arial"/>
              <a:buNone/>
              <a:defRPr sz="6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 type="body"/>
          </p:nvPr>
        </p:nvSpPr>
        <p:spPr>
          <a:xfrm>
            <a:off x="8392162" y="378737"/>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15"/>
          <p:cNvSpPr txBox="1"/>
          <p:nvPr>
            <p:ph idx="2" type="body"/>
          </p:nvPr>
        </p:nvSpPr>
        <p:spPr>
          <a:xfrm>
            <a:off x="8392161" y="949808"/>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15"/>
          <p:cNvSpPr txBox="1"/>
          <p:nvPr>
            <p:ph idx="3" type="body"/>
          </p:nvPr>
        </p:nvSpPr>
        <p:spPr>
          <a:xfrm>
            <a:off x="232736" y="6260568"/>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icons numbers">
  <p:cSld name="3 Column icons numbers">
    <p:bg>
      <p:bgPr>
        <a:solidFill>
          <a:schemeClr val="lt2"/>
        </a:solidFill>
      </p:bgPr>
    </p:bg>
    <p:spTree>
      <p:nvGrpSpPr>
        <p:cNvPr id="218" name="Shape 218"/>
        <p:cNvGrpSpPr/>
        <p:nvPr/>
      </p:nvGrpSpPr>
      <p:grpSpPr>
        <a:xfrm>
          <a:off x="0" y="0"/>
          <a:ext cx="0" cy="0"/>
          <a:chOff x="0" y="0"/>
          <a:chExt cx="0" cy="0"/>
        </a:xfrm>
      </p:grpSpPr>
      <p:sp>
        <p:nvSpPr>
          <p:cNvPr id="219" name="Google Shape;219;p42"/>
          <p:cNvSpPr txBox="1"/>
          <p:nvPr>
            <p:ph idx="1" type="body"/>
          </p:nvPr>
        </p:nvSpPr>
        <p:spPr>
          <a:xfrm>
            <a:off x="246523" y="1601470"/>
            <a:ext cx="822960" cy="822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D3C3C"/>
              </a:buClr>
              <a:buSzPts val="1600"/>
              <a:buFont typeface="Arial"/>
              <a:buNone/>
              <a:defRPr b="0" i="0" sz="1600" u="none" cap="none" strike="noStrike">
                <a:solidFill>
                  <a:srgbClr val="3D3C3C"/>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0" name="Google Shape;220;p42"/>
          <p:cNvSpPr txBox="1"/>
          <p:nvPr>
            <p:ph idx="2" type="body"/>
          </p:nvPr>
        </p:nvSpPr>
        <p:spPr>
          <a:xfrm>
            <a:off x="1148080" y="1601470"/>
            <a:ext cx="2573163" cy="822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accent4"/>
              </a:buClr>
              <a:buSzPts val="1600"/>
              <a:buFont typeface="Arial"/>
              <a:buNone/>
              <a:defRPr b="1" i="0" sz="1600" u="none" cap="none" strike="noStrike">
                <a:solidFill>
                  <a:schemeClr val="accent4"/>
                </a:solidFill>
                <a:latin typeface="Arial"/>
                <a:ea typeface="Arial"/>
                <a:cs typeface="Arial"/>
                <a:sym typeface="Arial"/>
              </a:defRPr>
            </a:lvl1pPr>
            <a:lvl2pPr indent="-304800" lvl="1" marL="9144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1" name="Google Shape;221;p4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2" name="Google Shape;222;p4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3" name="Google Shape;223;p4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24" name="Google Shape;224;p42"/>
          <p:cNvSpPr txBox="1"/>
          <p:nvPr>
            <p:ph type="title"/>
          </p:nvPr>
        </p:nvSpPr>
        <p:spPr>
          <a:xfrm>
            <a:off x="391886" y="2766218"/>
            <a:ext cx="472875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42"/>
          <p:cNvSpPr txBox="1"/>
          <p:nvPr>
            <p:ph idx="3" type="body"/>
          </p:nvPr>
        </p:nvSpPr>
        <p:spPr>
          <a:xfrm>
            <a:off x="246522" y="2511247"/>
            <a:ext cx="3474720" cy="3716833"/>
          </a:xfrm>
          <a:prstGeom prst="rect">
            <a:avLst/>
          </a:prstGeom>
          <a:noFill/>
          <a:ln>
            <a:noFill/>
          </a:ln>
        </p:spPr>
        <p:txBody>
          <a:bodyPr anchorCtr="0" anchor="t" bIns="45700" lIns="91425" spcFirstLastPara="1" rIns="91425" wrap="square" tIns="45700">
            <a:normAutofit/>
          </a:bodyPr>
          <a:lstStyle>
            <a:lvl1pPr indent="-298450" lvl="0" marL="457200" marR="0" rtl="0" algn="l">
              <a:lnSpc>
                <a:spcPct val="90000"/>
              </a:lnSpc>
              <a:spcBef>
                <a:spcPts val="10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1pPr>
            <a:lvl2pPr indent="-298450" lvl="1" marL="914400" marR="0" rtl="0" algn="l">
              <a:lnSpc>
                <a:spcPct val="90000"/>
              </a:lnSpc>
              <a:spcBef>
                <a:spcPts val="5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2pPr>
            <a:lvl3pPr indent="-298450" lvl="2" marL="1371600" marR="0" rtl="0" algn="l">
              <a:lnSpc>
                <a:spcPct val="90000"/>
              </a:lnSpc>
              <a:spcBef>
                <a:spcPts val="5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3pPr>
            <a:lvl4pPr indent="-298450" lvl="3" marL="1828800" marR="0" rtl="0" algn="l">
              <a:lnSpc>
                <a:spcPct val="90000"/>
              </a:lnSpc>
              <a:spcBef>
                <a:spcPts val="5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4pPr>
            <a:lvl5pPr indent="-298450" lvl="4" marL="2286000" marR="0" rtl="0" algn="l">
              <a:lnSpc>
                <a:spcPct val="90000"/>
              </a:lnSpc>
              <a:spcBef>
                <a:spcPts val="500"/>
              </a:spcBef>
              <a:spcAft>
                <a:spcPts val="0"/>
              </a:spcAft>
              <a:buClr>
                <a:srgbClr val="3D3C3C"/>
              </a:buClr>
              <a:buSzPts val="1100"/>
              <a:buFont typeface="Arial"/>
              <a:buChar char="•"/>
              <a:defRPr b="0" i="0" sz="1100" u="none" cap="none" strike="noStrike">
                <a:solidFill>
                  <a:srgbClr val="3D3C3C"/>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6" name="Google Shape;226;p42"/>
          <p:cNvSpPr txBox="1"/>
          <p:nvPr>
            <p:ph idx="4" type="body"/>
          </p:nvPr>
        </p:nvSpPr>
        <p:spPr>
          <a:xfrm>
            <a:off x="4355397" y="2511247"/>
            <a:ext cx="3474720" cy="3716833"/>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1pPr>
            <a:lvl2pPr indent="-304800" lvl="1" marL="9144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2pPr>
            <a:lvl3pPr indent="-304800" lvl="2" marL="13716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3pPr>
            <a:lvl4pPr indent="-304800" lvl="3" marL="18288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4pPr>
            <a:lvl5pPr indent="-304800" lvl="4" marL="22860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7" name="Google Shape;227;p42"/>
          <p:cNvSpPr txBox="1"/>
          <p:nvPr>
            <p:ph idx="5" type="body"/>
          </p:nvPr>
        </p:nvSpPr>
        <p:spPr>
          <a:xfrm>
            <a:off x="8470759" y="2511247"/>
            <a:ext cx="3474720" cy="3716833"/>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1pPr>
            <a:lvl2pPr indent="-304800" lvl="1" marL="9144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2pPr>
            <a:lvl3pPr indent="-304800" lvl="2" marL="13716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3pPr>
            <a:lvl4pPr indent="-304800" lvl="3" marL="18288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4pPr>
            <a:lvl5pPr indent="-304800" lvl="4" marL="2286000" marR="0" rtl="0" algn="l">
              <a:lnSpc>
                <a:spcPct val="90000"/>
              </a:lnSpc>
              <a:spcBef>
                <a:spcPts val="500"/>
              </a:spcBef>
              <a:spcAft>
                <a:spcPts val="0"/>
              </a:spcAft>
              <a:buClr>
                <a:srgbClr val="3D3C3C"/>
              </a:buClr>
              <a:buSzPts val="1200"/>
              <a:buFont typeface="Arial"/>
              <a:buChar char="•"/>
              <a:defRPr b="0" i="0" sz="1200" u="none" cap="none" strike="noStrike">
                <a:solidFill>
                  <a:srgbClr val="3D3C3C"/>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8" name="Google Shape;228;p42"/>
          <p:cNvSpPr txBox="1"/>
          <p:nvPr>
            <p:ph idx="6" type="body"/>
          </p:nvPr>
        </p:nvSpPr>
        <p:spPr>
          <a:xfrm>
            <a:off x="4355397" y="1601470"/>
            <a:ext cx="822960" cy="822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D3C3C"/>
              </a:buClr>
              <a:buSzPts val="1600"/>
              <a:buFont typeface="Arial"/>
              <a:buNone/>
              <a:defRPr b="0" i="0" sz="1600" u="none" cap="none" strike="noStrike">
                <a:solidFill>
                  <a:srgbClr val="3D3C3C"/>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9" name="Google Shape;229;p42"/>
          <p:cNvSpPr txBox="1"/>
          <p:nvPr>
            <p:ph idx="7" type="body"/>
          </p:nvPr>
        </p:nvSpPr>
        <p:spPr>
          <a:xfrm>
            <a:off x="5261115" y="1601470"/>
            <a:ext cx="2569002" cy="822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accent4"/>
              </a:buClr>
              <a:buSzPts val="1600"/>
              <a:buFont typeface="Arial"/>
              <a:buNone/>
              <a:defRPr b="1" i="0" sz="1600" u="none" cap="none" strike="noStrike">
                <a:solidFill>
                  <a:schemeClr val="accent4"/>
                </a:solidFill>
                <a:latin typeface="Arial"/>
                <a:ea typeface="Arial"/>
                <a:cs typeface="Arial"/>
                <a:sym typeface="Arial"/>
              </a:defRPr>
            </a:lvl1pPr>
            <a:lvl2pPr indent="-304800" lvl="1" marL="9144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0" name="Google Shape;230;p42"/>
          <p:cNvSpPr txBox="1"/>
          <p:nvPr>
            <p:ph idx="8" type="body"/>
          </p:nvPr>
        </p:nvSpPr>
        <p:spPr>
          <a:xfrm>
            <a:off x="8470757" y="1601470"/>
            <a:ext cx="822960" cy="822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D3C3C"/>
              </a:buClr>
              <a:buSzPts val="1600"/>
              <a:buFont typeface="Arial"/>
              <a:buNone/>
              <a:defRPr b="0" i="0" sz="1600" u="none" cap="none" strike="noStrike">
                <a:solidFill>
                  <a:srgbClr val="3D3C3C"/>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1" name="Google Shape;231;p42"/>
          <p:cNvSpPr txBox="1"/>
          <p:nvPr>
            <p:ph idx="9" type="body"/>
          </p:nvPr>
        </p:nvSpPr>
        <p:spPr>
          <a:xfrm>
            <a:off x="9376475" y="1601470"/>
            <a:ext cx="2569002" cy="82296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accent4"/>
              </a:buClr>
              <a:buSzPts val="1600"/>
              <a:buFont typeface="Arial"/>
              <a:buNone/>
              <a:defRPr b="1" i="0" sz="1600" u="none" cap="none" strike="noStrike">
                <a:solidFill>
                  <a:schemeClr val="accent4"/>
                </a:solidFill>
                <a:latin typeface="Arial"/>
                <a:ea typeface="Arial"/>
                <a:cs typeface="Arial"/>
                <a:sym typeface="Arial"/>
              </a:defRPr>
            </a:lvl1pPr>
            <a:lvl2pPr indent="-304800" lvl="1" marL="9144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ummary">
  <p:cSld name="Chapter Summary">
    <p:spTree>
      <p:nvGrpSpPr>
        <p:cNvPr id="239" name="Shape 239"/>
        <p:cNvGrpSpPr/>
        <p:nvPr/>
      </p:nvGrpSpPr>
      <p:grpSpPr>
        <a:xfrm>
          <a:off x="0" y="0"/>
          <a:ext cx="0" cy="0"/>
          <a:chOff x="0" y="0"/>
          <a:chExt cx="0" cy="0"/>
        </a:xfrm>
      </p:grpSpPr>
      <p:sp>
        <p:nvSpPr>
          <p:cNvPr id="240" name="Google Shape;240;p11"/>
          <p:cNvSpPr txBox="1"/>
          <p:nvPr>
            <p:ph idx="1" type="body"/>
          </p:nvPr>
        </p:nvSpPr>
        <p:spPr>
          <a:xfrm>
            <a:off x="217449" y="1180060"/>
            <a:ext cx="1042290" cy="2971902"/>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1000"/>
              </a:spcBef>
              <a:spcAft>
                <a:spcPts val="0"/>
              </a:spcAft>
              <a:buSzPts val="2400"/>
              <a:buNone/>
              <a:defRPr b="0" i="0"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11"/>
          <p:cNvSpPr txBox="1"/>
          <p:nvPr>
            <p:ph idx="2" type="body"/>
          </p:nvPr>
        </p:nvSpPr>
        <p:spPr>
          <a:xfrm>
            <a:off x="1512849" y="1180059"/>
            <a:ext cx="7420028" cy="42225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042315"/>
              </a:buClr>
              <a:buSzPts val="2400"/>
              <a:buNone/>
              <a:defRPr b="0" i="0" sz="2400">
                <a:solidFill>
                  <a:srgbClr val="04231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11"/>
          <p:cNvSpPr txBox="1"/>
          <p:nvPr>
            <p:ph type="title"/>
          </p:nvPr>
        </p:nvSpPr>
        <p:spPr>
          <a:xfrm>
            <a:off x="217449" y="365125"/>
            <a:ext cx="5634711" cy="4984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11"/>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11"/>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11"/>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p:cSld name="Title_only">
    <p:spTree>
      <p:nvGrpSpPr>
        <p:cNvPr id="246" name="Shape 246"/>
        <p:cNvGrpSpPr/>
        <p:nvPr/>
      </p:nvGrpSpPr>
      <p:grpSpPr>
        <a:xfrm>
          <a:off x="0" y="0"/>
          <a:ext cx="0" cy="0"/>
          <a:chOff x="0" y="0"/>
          <a:chExt cx="0" cy="0"/>
        </a:xfrm>
      </p:grpSpPr>
      <p:sp>
        <p:nvSpPr>
          <p:cNvPr id="247" name="Google Shape;247;g32268d58d69_0_3886"/>
          <p:cNvSpPr txBox="1"/>
          <p:nvPr>
            <p:ph type="title"/>
          </p:nvPr>
        </p:nvSpPr>
        <p:spPr>
          <a:xfrm>
            <a:off x="-1" y="585216"/>
            <a:ext cx="12192000" cy="3990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_only">
  <p:cSld name="1_Title_only">
    <p:spTree>
      <p:nvGrpSpPr>
        <p:cNvPr id="248" name="Shape 248"/>
        <p:cNvGrpSpPr/>
        <p:nvPr/>
      </p:nvGrpSpPr>
      <p:grpSpPr>
        <a:xfrm>
          <a:off x="0" y="0"/>
          <a:ext cx="0" cy="0"/>
          <a:chOff x="0" y="0"/>
          <a:chExt cx="0" cy="0"/>
        </a:xfrm>
      </p:grpSpPr>
      <p:sp>
        <p:nvSpPr>
          <p:cNvPr id="249" name="Google Shape;249;g32268d58d69_0_3888"/>
          <p:cNvSpPr txBox="1"/>
          <p:nvPr>
            <p:ph type="title"/>
          </p:nvPr>
        </p:nvSpPr>
        <p:spPr>
          <a:xfrm>
            <a:off x="590310" y="585216"/>
            <a:ext cx="10995900" cy="3990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3199"/>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 Header and Footer">
  <p:cSld name="Blank w Header and Footer">
    <p:bg>
      <p:bgPr>
        <a:solidFill>
          <a:schemeClr val="lt1"/>
        </a:solidFill>
      </p:bgPr>
    </p:bg>
    <p:spTree>
      <p:nvGrpSpPr>
        <p:cNvPr id="250" name="Shape 250"/>
        <p:cNvGrpSpPr/>
        <p:nvPr/>
      </p:nvGrpSpPr>
      <p:grpSpPr>
        <a:xfrm>
          <a:off x="0" y="0"/>
          <a:ext cx="0" cy="0"/>
          <a:chOff x="0" y="0"/>
          <a:chExt cx="0" cy="0"/>
        </a:xfrm>
      </p:grpSpPr>
      <p:sp>
        <p:nvSpPr>
          <p:cNvPr id="251" name="Google Shape;251;p12"/>
          <p:cNvSpPr txBox="1"/>
          <p:nvPr>
            <p:ph type="title"/>
          </p:nvPr>
        </p:nvSpPr>
        <p:spPr>
          <a:xfrm>
            <a:off x="228599" y="266130"/>
            <a:ext cx="10439401" cy="3860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462D"/>
              </a:buClr>
              <a:buSzPts val="2400"/>
              <a:buFont typeface="Arial"/>
              <a:buNone/>
              <a:defRPr b="0" i="0" sz="2400">
                <a:solidFill>
                  <a:srgbClr val="FF462D"/>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12"/>
          <p:cNvSpPr txBox="1"/>
          <p:nvPr>
            <p:ph idx="1" type="body"/>
          </p:nvPr>
        </p:nvSpPr>
        <p:spPr>
          <a:xfrm>
            <a:off x="228600" y="705999"/>
            <a:ext cx="10439966" cy="3108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3D3C3C"/>
              </a:buClr>
              <a:buSzPts val="1400"/>
              <a:buFont typeface="Arial"/>
              <a:buNone/>
              <a:defRPr b="0" i="0" sz="1400">
                <a:solidFill>
                  <a:srgbClr val="3D3C3C"/>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o"/>
              <a:defRPr/>
            </a:lvl2pPr>
            <a:lvl3pPr indent="-330200" lvl="2" marL="1371600" algn="l">
              <a:lnSpc>
                <a:spcPct val="90000"/>
              </a:lnSpc>
              <a:spcBef>
                <a:spcPts val="500"/>
              </a:spcBef>
              <a:spcAft>
                <a:spcPts val="0"/>
              </a:spcAft>
              <a:buClr>
                <a:schemeClr val="dk1"/>
              </a:buClr>
              <a:buSzPts val="1600"/>
              <a:buChar char="-"/>
              <a:defRPr/>
            </a:lvl3pPr>
            <a:lvl4pPr indent="-317500" lvl="3" marL="1828800" algn="l">
              <a:lnSpc>
                <a:spcPct val="90000"/>
              </a:lnSpc>
              <a:spcBef>
                <a:spcPts val="500"/>
              </a:spcBef>
              <a:spcAft>
                <a:spcPts val="0"/>
              </a:spcAft>
              <a:buClr>
                <a:schemeClr val="dk1"/>
              </a:buClr>
              <a:buSzPts val="1400"/>
              <a:buChar char="•"/>
              <a:defRPr/>
            </a:lvl4pPr>
            <a:lvl5pPr indent="-317500" lvl="4" marL="2286000" algn="l">
              <a:lnSpc>
                <a:spcPct val="90000"/>
              </a:lnSpc>
              <a:spcBef>
                <a:spcPts val="500"/>
              </a:spcBef>
              <a:spcAft>
                <a:spcPts val="0"/>
              </a:spcAft>
              <a:buClr>
                <a:schemeClr val="dk1"/>
              </a:buClr>
              <a:buSzPts val="14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Logo&#10;&#10;Description automatically generated" id="253" name="Google Shape;253;p12"/>
          <p:cNvPicPr preferRelativeResize="0"/>
          <p:nvPr/>
        </p:nvPicPr>
        <p:blipFill rotWithShape="1">
          <a:blip r:embed="rId2">
            <a:alphaModFix/>
          </a:blip>
          <a:srcRect b="0" l="0" r="0" t="0"/>
          <a:stretch/>
        </p:blipFill>
        <p:spPr>
          <a:xfrm>
            <a:off x="232558" y="6465519"/>
            <a:ext cx="730344" cy="232383"/>
          </a:xfrm>
          <a:prstGeom prst="rect">
            <a:avLst/>
          </a:prstGeom>
          <a:noFill/>
          <a:ln>
            <a:noFill/>
          </a:ln>
        </p:spPr>
      </p:pic>
      <p:sp>
        <p:nvSpPr>
          <p:cNvPr id="254" name="Google Shape;254;p12"/>
          <p:cNvSpPr txBox="1"/>
          <p:nvPr/>
        </p:nvSpPr>
        <p:spPr>
          <a:xfrm>
            <a:off x="11305309" y="6547550"/>
            <a:ext cx="666526" cy="10772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2"/>
                </a:solidFill>
                <a:latin typeface="Arial"/>
                <a:ea typeface="Arial"/>
                <a:cs typeface="Arial"/>
                <a:sym typeface="Arial"/>
              </a:rPr>
              <a:t>‹#›</a:t>
            </a:fld>
            <a:endParaRPr b="0" i="0" sz="7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w Header and Footer">
  <p:cSld name="5_Blank w Header and Footer">
    <p:bg>
      <p:bgPr>
        <a:solidFill>
          <a:schemeClr val="lt1"/>
        </a:solidFill>
      </p:bgPr>
    </p:bg>
    <p:spTree>
      <p:nvGrpSpPr>
        <p:cNvPr id="255" name="Shape 255"/>
        <p:cNvGrpSpPr/>
        <p:nvPr/>
      </p:nvGrpSpPr>
      <p:grpSpPr>
        <a:xfrm>
          <a:off x="0" y="0"/>
          <a:ext cx="0" cy="0"/>
          <a:chOff x="0" y="0"/>
          <a:chExt cx="0" cy="0"/>
        </a:xfrm>
      </p:grpSpPr>
      <p:pic>
        <p:nvPicPr>
          <p:cNvPr descr="Logo&#10;&#10;Description automatically generated" id="256" name="Google Shape;256;p13"/>
          <p:cNvPicPr preferRelativeResize="0"/>
          <p:nvPr/>
        </p:nvPicPr>
        <p:blipFill rotWithShape="1">
          <a:blip r:embed="rId2">
            <a:alphaModFix/>
          </a:blip>
          <a:srcRect b="0" l="0" r="0" t="0"/>
          <a:stretch/>
        </p:blipFill>
        <p:spPr>
          <a:xfrm>
            <a:off x="232558" y="6465519"/>
            <a:ext cx="730344" cy="232383"/>
          </a:xfrm>
          <a:prstGeom prst="rect">
            <a:avLst/>
          </a:prstGeom>
          <a:noFill/>
          <a:ln>
            <a:noFill/>
          </a:ln>
        </p:spPr>
      </p:pic>
      <p:sp>
        <p:nvSpPr>
          <p:cNvPr id="257" name="Google Shape;257;p13"/>
          <p:cNvSpPr txBox="1"/>
          <p:nvPr/>
        </p:nvSpPr>
        <p:spPr>
          <a:xfrm>
            <a:off x="11305309" y="6547550"/>
            <a:ext cx="666526" cy="10772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US" sz="700" u="none" cap="none" strike="noStrike">
                <a:solidFill>
                  <a:schemeClr val="dk2"/>
                </a:solidFill>
                <a:latin typeface="Arial"/>
                <a:ea typeface="Arial"/>
                <a:cs typeface="Arial"/>
                <a:sym typeface="Arial"/>
              </a:rPr>
              <a:t>‹#›</a:t>
            </a:fld>
            <a:endParaRPr b="0" i="0" sz="7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ummary Alt">
  <p:cSld name="Chapter Summary Alt">
    <p:spTree>
      <p:nvGrpSpPr>
        <p:cNvPr id="258" name="Shape 258"/>
        <p:cNvGrpSpPr/>
        <p:nvPr/>
      </p:nvGrpSpPr>
      <p:grpSpPr>
        <a:xfrm>
          <a:off x="0" y="0"/>
          <a:ext cx="0" cy="0"/>
          <a:chOff x="0" y="0"/>
          <a:chExt cx="0" cy="0"/>
        </a:xfrm>
      </p:grpSpPr>
      <p:sp>
        <p:nvSpPr>
          <p:cNvPr id="259" name="Google Shape;259;p4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0" name="Google Shape;260;p43"/>
          <p:cNvSpPr txBox="1"/>
          <p:nvPr>
            <p:ph idx="1" type="body"/>
          </p:nvPr>
        </p:nvSpPr>
        <p:spPr>
          <a:xfrm>
            <a:off x="217449" y="1180060"/>
            <a:ext cx="1042290" cy="2971902"/>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1000"/>
              </a:spcBef>
              <a:spcAft>
                <a:spcPts val="0"/>
              </a:spcAft>
              <a:buSzPts val="2400"/>
              <a:buNone/>
              <a:defRPr b="0" i="0"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43"/>
          <p:cNvSpPr txBox="1"/>
          <p:nvPr>
            <p:ph idx="2" type="body"/>
          </p:nvPr>
        </p:nvSpPr>
        <p:spPr>
          <a:xfrm>
            <a:off x="1512849" y="1180059"/>
            <a:ext cx="7420028" cy="42225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rgbClr val="042315"/>
              </a:buClr>
              <a:buSzPts val="2400"/>
              <a:buNone/>
              <a:defRPr b="0" i="0" sz="2400">
                <a:solidFill>
                  <a:srgbClr val="042315"/>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Logo&#10;&#10;Description automatically generated" id="262" name="Google Shape;262;p43"/>
          <p:cNvPicPr preferRelativeResize="0"/>
          <p:nvPr/>
        </p:nvPicPr>
        <p:blipFill rotWithShape="1">
          <a:blip r:embed="rId2">
            <a:alphaModFix/>
          </a:blip>
          <a:srcRect b="0" l="0" r="0" t="0"/>
          <a:stretch/>
        </p:blipFill>
        <p:spPr>
          <a:xfrm>
            <a:off x="250145" y="6427726"/>
            <a:ext cx="718054" cy="228600"/>
          </a:xfrm>
          <a:prstGeom prst="rect">
            <a:avLst/>
          </a:prstGeom>
          <a:noFill/>
          <a:ln>
            <a:noFill/>
          </a:ln>
        </p:spPr>
      </p:pic>
      <p:sp>
        <p:nvSpPr>
          <p:cNvPr id="263" name="Google Shape;263;p43"/>
          <p:cNvSpPr txBox="1"/>
          <p:nvPr>
            <p:ph type="title"/>
          </p:nvPr>
        </p:nvSpPr>
        <p:spPr>
          <a:xfrm>
            <a:off x="217449" y="365125"/>
            <a:ext cx="5634711" cy="4984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43"/>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43"/>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43"/>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7" name="Shape 267"/>
        <p:cNvGrpSpPr/>
        <p:nvPr/>
      </p:nvGrpSpPr>
      <p:grpSpPr>
        <a:xfrm>
          <a:off x="0" y="0"/>
          <a:ext cx="0" cy="0"/>
          <a:chOff x="0" y="0"/>
          <a:chExt cx="0" cy="0"/>
        </a:xfrm>
      </p:grpSpPr>
      <p:sp>
        <p:nvSpPr>
          <p:cNvPr id="268" name="Google Shape;268;p44"/>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44"/>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p44"/>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44"/>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72" name="Google Shape;272;p44"/>
          <p:cNvSpPr txBox="1"/>
          <p:nvPr>
            <p:ph idx="1" type="body"/>
          </p:nvPr>
        </p:nvSpPr>
        <p:spPr>
          <a:xfrm>
            <a:off x="250145" y="1693545"/>
            <a:ext cx="11687854" cy="427483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273" name="Shape 273"/>
        <p:cNvGrpSpPr/>
        <p:nvPr/>
      </p:nvGrpSpPr>
      <p:grpSpPr>
        <a:xfrm>
          <a:off x="0" y="0"/>
          <a:ext cx="0" cy="0"/>
          <a:chOff x="0" y="0"/>
          <a:chExt cx="0" cy="0"/>
        </a:xfrm>
      </p:grpSpPr>
      <p:sp>
        <p:nvSpPr>
          <p:cNvPr id="274" name="Google Shape;274;p4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Logo&#10;&#10;Description automatically generated" id="275" name="Google Shape;275;p45"/>
          <p:cNvPicPr preferRelativeResize="0"/>
          <p:nvPr/>
        </p:nvPicPr>
        <p:blipFill rotWithShape="1">
          <a:blip r:embed="rId2">
            <a:alphaModFix/>
          </a:blip>
          <a:srcRect b="0" l="0" r="0" t="0"/>
          <a:stretch/>
        </p:blipFill>
        <p:spPr>
          <a:xfrm>
            <a:off x="250145" y="6427726"/>
            <a:ext cx="718054" cy="228600"/>
          </a:xfrm>
          <a:prstGeom prst="rect">
            <a:avLst/>
          </a:prstGeom>
          <a:noFill/>
          <a:ln>
            <a:noFill/>
          </a:ln>
        </p:spPr>
      </p:pic>
      <p:sp>
        <p:nvSpPr>
          <p:cNvPr id="276" name="Google Shape;276;p45"/>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45"/>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45"/>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45"/>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0" name="Google Shape;280;p45"/>
          <p:cNvSpPr txBox="1"/>
          <p:nvPr>
            <p:ph idx="1" type="body"/>
          </p:nvPr>
        </p:nvSpPr>
        <p:spPr>
          <a:xfrm>
            <a:off x="250145" y="1690871"/>
            <a:ext cx="11687854" cy="427483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w Banner - Red">
  <p:cSld name="1_Title and Content w Banner - Red">
    <p:spTree>
      <p:nvGrpSpPr>
        <p:cNvPr id="281" name="Shape 281"/>
        <p:cNvGrpSpPr/>
        <p:nvPr/>
      </p:nvGrpSpPr>
      <p:grpSpPr>
        <a:xfrm>
          <a:off x="0" y="0"/>
          <a:ext cx="0" cy="0"/>
          <a:chOff x="0" y="0"/>
          <a:chExt cx="0" cy="0"/>
        </a:xfrm>
      </p:grpSpPr>
      <p:sp>
        <p:nvSpPr>
          <p:cNvPr id="282" name="Google Shape;282;p46"/>
          <p:cNvSpPr/>
          <p:nvPr/>
        </p:nvSpPr>
        <p:spPr>
          <a:xfrm>
            <a:off x="0" y="0"/>
            <a:ext cx="12192000" cy="15857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Logo&#10;&#10;Description automatically generated" id="283" name="Google Shape;283;p46"/>
          <p:cNvPicPr preferRelativeResize="0"/>
          <p:nvPr/>
        </p:nvPicPr>
        <p:blipFill rotWithShape="1">
          <a:blip r:embed="rId2">
            <a:alphaModFix/>
          </a:blip>
          <a:srcRect b="0" l="0" r="0" t="0"/>
          <a:stretch/>
        </p:blipFill>
        <p:spPr>
          <a:xfrm>
            <a:off x="250145" y="6427726"/>
            <a:ext cx="718054" cy="228600"/>
          </a:xfrm>
          <a:prstGeom prst="rect">
            <a:avLst/>
          </a:prstGeom>
          <a:noFill/>
          <a:ln>
            <a:noFill/>
          </a:ln>
        </p:spPr>
      </p:pic>
      <p:sp>
        <p:nvSpPr>
          <p:cNvPr id="284" name="Google Shape;284;p46"/>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46"/>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46"/>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46"/>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88" name="Google Shape;288;p46"/>
          <p:cNvSpPr txBox="1"/>
          <p:nvPr>
            <p:ph idx="1" type="body"/>
          </p:nvPr>
        </p:nvSpPr>
        <p:spPr>
          <a:xfrm>
            <a:off x="250145" y="1690871"/>
            <a:ext cx="11687854" cy="427483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Spruce">
  <p:cSld name="Title Slide - Spruce">
    <p:spTree>
      <p:nvGrpSpPr>
        <p:cNvPr id="31" name="Shape 31"/>
        <p:cNvGrpSpPr/>
        <p:nvPr/>
      </p:nvGrpSpPr>
      <p:grpSpPr>
        <a:xfrm>
          <a:off x="0" y="0"/>
          <a:ext cx="0" cy="0"/>
          <a:chOff x="0" y="0"/>
          <a:chExt cx="0" cy="0"/>
        </a:xfrm>
      </p:grpSpPr>
      <p:sp>
        <p:nvSpPr>
          <p:cNvPr id="32" name="Google Shape;32;p16"/>
          <p:cNvSpPr/>
          <p:nvPr/>
        </p:nvSpPr>
        <p:spPr>
          <a:xfrm>
            <a:off x="0" y="0"/>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3" name="Google Shape;33;p16"/>
          <p:cNvPicPr preferRelativeResize="0"/>
          <p:nvPr/>
        </p:nvPicPr>
        <p:blipFill rotWithShape="1">
          <a:blip r:embed="rId2">
            <a:alphaModFix/>
          </a:blip>
          <a:srcRect b="0" l="0" r="0" t="0"/>
          <a:stretch/>
        </p:blipFill>
        <p:spPr>
          <a:xfrm>
            <a:off x="232736" y="378007"/>
            <a:ext cx="1381537" cy="439580"/>
          </a:xfrm>
          <a:prstGeom prst="rect">
            <a:avLst/>
          </a:prstGeom>
          <a:noFill/>
          <a:ln>
            <a:noFill/>
          </a:ln>
        </p:spPr>
      </p:pic>
      <p:sp>
        <p:nvSpPr>
          <p:cNvPr id="34" name="Google Shape;34;p16"/>
          <p:cNvSpPr txBox="1"/>
          <p:nvPr>
            <p:ph type="title"/>
          </p:nvPr>
        </p:nvSpPr>
        <p:spPr>
          <a:xfrm>
            <a:off x="232736" y="3027680"/>
            <a:ext cx="10597824" cy="309131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400"/>
              <a:buFont typeface="Arial"/>
              <a:buNone/>
              <a:defRPr sz="6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8392162" y="378737"/>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16"/>
          <p:cNvSpPr txBox="1"/>
          <p:nvPr>
            <p:ph idx="2" type="body"/>
          </p:nvPr>
        </p:nvSpPr>
        <p:spPr>
          <a:xfrm>
            <a:off x="8392161" y="949808"/>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16"/>
          <p:cNvSpPr txBox="1"/>
          <p:nvPr>
            <p:ph idx="3" type="body"/>
          </p:nvPr>
        </p:nvSpPr>
        <p:spPr>
          <a:xfrm>
            <a:off x="232736" y="6260568"/>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 Banner - Spruce">
  <p:cSld name="Title and Content w Banner - Spruce">
    <p:spTree>
      <p:nvGrpSpPr>
        <p:cNvPr id="289" name="Shape 289"/>
        <p:cNvGrpSpPr/>
        <p:nvPr/>
      </p:nvGrpSpPr>
      <p:grpSpPr>
        <a:xfrm>
          <a:off x="0" y="0"/>
          <a:ext cx="0" cy="0"/>
          <a:chOff x="0" y="0"/>
          <a:chExt cx="0" cy="0"/>
        </a:xfrm>
      </p:grpSpPr>
      <p:sp>
        <p:nvSpPr>
          <p:cNvPr id="290" name="Google Shape;290;p47"/>
          <p:cNvSpPr/>
          <p:nvPr/>
        </p:nvSpPr>
        <p:spPr>
          <a:xfrm>
            <a:off x="0" y="0"/>
            <a:ext cx="12192000" cy="15857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Logo&#10;&#10;Description automatically generated" id="291" name="Google Shape;291;p47"/>
          <p:cNvPicPr preferRelativeResize="0"/>
          <p:nvPr/>
        </p:nvPicPr>
        <p:blipFill rotWithShape="1">
          <a:blip r:embed="rId2">
            <a:alphaModFix/>
          </a:blip>
          <a:srcRect b="0" l="0" r="0" t="0"/>
          <a:stretch/>
        </p:blipFill>
        <p:spPr>
          <a:xfrm>
            <a:off x="250145" y="6427726"/>
            <a:ext cx="718054" cy="228600"/>
          </a:xfrm>
          <a:prstGeom prst="rect">
            <a:avLst/>
          </a:prstGeom>
          <a:noFill/>
          <a:ln>
            <a:noFill/>
          </a:ln>
        </p:spPr>
      </p:pic>
      <p:sp>
        <p:nvSpPr>
          <p:cNvPr id="292" name="Google Shape;292;p47"/>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47"/>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47"/>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47"/>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96" name="Google Shape;296;p47"/>
          <p:cNvSpPr txBox="1"/>
          <p:nvPr>
            <p:ph idx="1" type="body"/>
          </p:nvPr>
        </p:nvSpPr>
        <p:spPr>
          <a:xfrm>
            <a:off x="250145" y="1690871"/>
            <a:ext cx="11687854" cy="427483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7" name="Shape 297"/>
        <p:cNvGrpSpPr/>
        <p:nvPr/>
      </p:nvGrpSpPr>
      <p:grpSpPr>
        <a:xfrm>
          <a:off x="0" y="0"/>
          <a:ext cx="0" cy="0"/>
          <a:chOff x="0" y="0"/>
          <a:chExt cx="0" cy="0"/>
        </a:xfrm>
      </p:grpSpPr>
      <p:sp>
        <p:nvSpPr>
          <p:cNvPr id="298" name="Google Shape;298;p48"/>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48"/>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48"/>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48"/>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302" name="Shape 302"/>
        <p:cNvGrpSpPr/>
        <p:nvPr/>
      </p:nvGrpSpPr>
      <p:grpSpPr>
        <a:xfrm>
          <a:off x="0" y="0"/>
          <a:ext cx="0" cy="0"/>
          <a:chOff x="0" y="0"/>
          <a:chExt cx="0" cy="0"/>
        </a:xfrm>
      </p:grpSpPr>
      <p:sp>
        <p:nvSpPr>
          <p:cNvPr id="303" name="Google Shape;303;p4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Logo&#10;&#10;Description automatically generated" id="304" name="Google Shape;304;p49"/>
          <p:cNvPicPr preferRelativeResize="0"/>
          <p:nvPr/>
        </p:nvPicPr>
        <p:blipFill rotWithShape="1">
          <a:blip r:embed="rId2">
            <a:alphaModFix/>
          </a:blip>
          <a:srcRect b="0" l="0" r="0" t="0"/>
          <a:stretch/>
        </p:blipFill>
        <p:spPr>
          <a:xfrm>
            <a:off x="250145" y="6427726"/>
            <a:ext cx="718054" cy="228600"/>
          </a:xfrm>
          <a:prstGeom prst="rect">
            <a:avLst/>
          </a:prstGeom>
          <a:noFill/>
          <a:ln>
            <a:noFill/>
          </a:ln>
        </p:spPr>
      </p:pic>
      <p:sp>
        <p:nvSpPr>
          <p:cNvPr id="305" name="Google Shape;305;p49"/>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49"/>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p49"/>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49"/>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309" name="Shape 309"/>
        <p:cNvGrpSpPr/>
        <p:nvPr/>
      </p:nvGrpSpPr>
      <p:grpSpPr>
        <a:xfrm>
          <a:off x="0" y="0"/>
          <a:ext cx="0" cy="0"/>
          <a:chOff x="0" y="0"/>
          <a:chExt cx="0" cy="0"/>
        </a:xfrm>
      </p:grpSpPr>
      <p:sp>
        <p:nvSpPr>
          <p:cNvPr id="310" name="Google Shape;310;p50"/>
          <p:cNvSpPr/>
          <p:nvPr>
            <p:ph idx="2" type="pic"/>
          </p:nvPr>
        </p:nvSpPr>
        <p:spPr>
          <a:xfrm>
            <a:off x="6184264" y="0"/>
            <a:ext cx="6021071" cy="6858000"/>
          </a:xfrm>
          <a:prstGeom prst="rect">
            <a:avLst/>
          </a:prstGeom>
          <a:noFill/>
          <a:ln>
            <a:noFill/>
          </a:ln>
        </p:spPr>
      </p:sp>
      <p:sp>
        <p:nvSpPr>
          <p:cNvPr id="311" name="Google Shape;311;p50"/>
          <p:cNvSpPr txBox="1"/>
          <p:nvPr>
            <p:ph idx="1" type="body"/>
          </p:nvPr>
        </p:nvSpPr>
        <p:spPr>
          <a:xfrm>
            <a:off x="250145" y="1676400"/>
            <a:ext cx="5773146" cy="447803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2" name="Google Shape;312;p50"/>
          <p:cNvSpPr txBox="1"/>
          <p:nvPr>
            <p:ph idx="10" type="dt"/>
          </p:nvPr>
        </p:nvSpPr>
        <p:spPr>
          <a:xfrm>
            <a:off x="1148080" y="6356350"/>
            <a:ext cx="100584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p50"/>
          <p:cNvSpPr txBox="1"/>
          <p:nvPr>
            <p:ph idx="11" type="ftr"/>
          </p:nvPr>
        </p:nvSpPr>
        <p:spPr>
          <a:xfrm>
            <a:off x="2314892" y="6356350"/>
            <a:ext cx="31511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p50"/>
          <p:cNvSpPr txBox="1"/>
          <p:nvPr>
            <p:ph idx="12" type="sldNum"/>
          </p:nvPr>
        </p:nvSpPr>
        <p:spPr>
          <a:xfrm>
            <a:off x="5627052" y="6356350"/>
            <a:ext cx="3962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5" name="Google Shape;315;p50"/>
          <p:cNvSpPr txBox="1"/>
          <p:nvPr>
            <p:ph type="title"/>
          </p:nvPr>
        </p:nvSpPr>
        <p:spPr>
          <a:xfrm>
            <a:off x="250146" y="365125"/>
            <a:ext cx="5773146"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316" name="Shape 316"/>
        <p:cNvGrpSpPr/>
        <p:nvPr/>
      </p:nvGrpSpPr>
      <p:grpSpPr>
        <a:xfrm>
          <a:off x="0" y="0"/>
          <a:ext cx="0" cy="0"/>
          <a:chOff x="0" y="0"/>
          <a:chExt cx="0" cy="0"/>
        </a:xfrm>
      </p:grpSpPr>
      <p:sp>
        <p:nvSpPr>
          <p:cNvPr id="317" name="Google Shape;317;p51"/>
          <p:cNvSpPr/>
          <p:nvPr>
            <p:ph idx="2" type="pic"/>
          </p:nvPr>
        </p:nvSpPr>
        <p:spPr>
          <a:xfrm>
            <a:off x="6096000" y="1676400"/>
            <a:ext cx="5842000" cy="4508500"/>
          </a:xfrm>
          <a:prstGeom prst="rect">
            <a:avLst/>
          </a:prstGeom>
          <a:noFill/>
          <a:ln>
            <a:noFill/>
          </a:ln>
        </p:spPr>
      </p:sp>
      <p:sp>
        <p:nvSpPr>
          <p:cNvPr id="318" name="Google Shape;318;p51"/>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51"/>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51"/>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21" name="Google Shape;321;p51"/>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51"/>
          <p:cNvSpPr txBox="1"/>
          <p:nvPr>
            <p:ph idx="1" type="body"/>
          </p:nvPr>
        </p:nvSpPr>
        <p:spPr>
          <a:xfrm>
            <a:off x="250146" y="1696720"/>
            <a:ext cx="5669280" cy="445771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rgbClr val="29707A"/>
        </a:solidFill>
      </p:bgPr>
    </p:bg>
    <p:spTree>
      <p:nvGrpSpPr>
        <p:cNvPr id="323" name="Shape 323"/>
        <p:cNvGrpSpPr/>
        <p:nvPr/>
      </p:nvGrpSpPr>
      <p:grpSpPr>
        <a:xfrm>
          <a:off x="0" y="0"/>
          <a:ext cx="0" cy="0"/>
          <a:chOff x="0" y="0"/>
          <a:chExt cx="0" cy="0"/>
        </a:xfrm>
      </p:grpSpPr>
      <p:sp>
        <p:nvSpPr>
          <p:cNvPr id="324" name="Google Shape;324;p52"/>
          <p:cNvSpPr/>
          <p:nvPr/>
        </p:nvSpPr>
        <p:spPr>
          <a:xfrm>
            <a:off x="0" y="0"/>
            <a:ext cx="6096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5" name="Google Shape;325;p52"/>
          <p:cNvSpPr/>
          <p:nvPr/>
        </p:nvSpPr>
        <p:spPr>
          <a:xfrm>
            <a:off x="6096000" y="0"/>
            <a:ext cx="6096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text, clipart&#10;&#10;Description automatically generated" id="326" name="Google Shape;326;p52"/>
          <p:cNvPicPr preferRelativeResize="0"/>
          <p:nvPr/>
        </p:nvPicPr>
        <p:blipFill rotWithShape="1">
          <a:blip r:embed="rId2">
            <a:alphaModFix/>
          </a:blip>
          <a:srcRect b="0" l="0" r="0" t="0"/>
          <a:stretch/>
        </p:blipFill>
        <p:spPr>
          <a:xfrm>
            <a:off x="232557" y="6343600"/>
            <a:ext cx="730346" cy="232382"/>
          </a:xfrm>
          <a:prstGeom prst="rect">
            <a:avLst/>
          </a:prstGeom>
          <a:noFill/>
          <a:ln>
            <a:noFill/>
          </a:ln>
        </p:spPr>
      </p:pic>
      <p:sp>
        <p:nvSpPr>
          <p:cNvPr id="327" name="Google Shape;327;p52"/>
          <p:cNvSpPr txBox="1"/>
          <p:nvPr>
            <p:ph idx="1" type="body"/>
          </p:nvPr>
        </p:nvSpPr>
        <p:spPr>
          <a:xfrm>
            <a:off x="6465888" y="371475"/>
            <a:ext cx="5505450" cy="5754688"/>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8" name="Google Shape;328;p52"/>
          <p:cNvSpPr txBox="1"/>
          <p:nvPr>
            <p:ph idx="2" type="body"/>
          </p:nvPr>
        </p:nvSpPr>
        <p:spPr>
          <a:xfrm>
            <a:off x="228600" y="1632850"/>
            <a:ext cx="5638800" cy="44933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90000"/>
              </a:lnSpc>
              <a:spcBef>
                <a:spcPts val="500"/>
              </a:spcBef>
              <a:spcAft>
                <a:spcPts val="0"/>
              </a:spcAft>
              <a:buClr>
                <a:schemeClr val="lt1"/>
              </a:buClr>
              <a:buSzPts val="1200"/>
              <a:buFont typeface="Arial"/>
              <a:buNone/>
              <a:defRPr sz="1200">
                <a:solidFill>
                  <a:schemeClr val="lt1"/>
                </a:solidFill>
              </a:defRPr>
            </a:lvl2pPr>
            <a:lvl3pPr indent="-228600" lvl="2" marL="1371600" algn="l">
              <a:lnSpc>
                <a:spcPct val="90000"/>
              </a:lnSpc>
              <a:spcBef>
                <a:spcPts val="500"/>
              </a:spcBef>
              <a:spcAft>
                <a:spcPts val="0"/>
              </a:spcAft>
              <a:buClr>
                <a:schemeClr val="lt1"/>
              </a:buClr>
              <a:buSzPts val="1200"/>
              <a:buFont typeface="Arial"/>
              <a:buNone/>
              <a:defRPr sz="1200">
                <a:solidFill>
                  <a:schemeClr val="lt1"/>
                </a:solidFill>
              </a:defRPr>
            </a:lvl3pPr>
            <a:lvl4pPr indent="-228600" lvl="3" marL="1828800" algn="l">
              <a:lnSpc>
                <a:spcPct val="90000"/>
              </a:lnSpc>
              <a:spcBef>
                <a:spcPts val="500"/>
              </a:spcBef>
              <a:spcAft>
                <a:spcPts val="0"/>
              </a:spcAft>
              <a:buClr>
                <a:schemeClr val="lt1"/>
              </a:buClr>
              <a:buSzPts val="1200"/>
              <a:buFont typeface="Arial"/>
              <a:buNone/>
              <a:defRPr sz="1200">
                <a:solidFill>
                  <a:schemeClr val="lt1"/>
                </a:solidFill>
              </a:defRPr>
            </a:lvl4pPr>
            <a:lvl5pPr indent="-228600" lvl="4" marL="2286000" algn="l">
              <a:lnSpc>
                <a:spcPct val="90000"/>
              </a:lnSpc>
              <a:spcBef>
                <a:spcPts val="500"/>
              </a:spcBef>
              <a:spcAft>
                <a:spcPts val="0"/>
              </a:spcAft>
              <a:buClr>
                <a:schemeClr val="lt1"/>
              </a:buClr>
              <a:buSzPts val="1200"/>
              <a:buFont typeface="Arial"/>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9" name="Google Shape;329;p52"/>
          <p:cNvSpPr txBox="1"/>
          <p:nvPr>
            <p:ph type="title"/>
          </p:nvPr>
        </p:nvSpPr>
        <p:spPr>
          <a:xfrm>
            <a:off x="250145" y="365126"/>
            <a:ext cx="5638801" cy="10648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2">
  <p:cSld name="Content with Caption 2">
    <p:bg>
      <p:bgPr>
        <a:solidFill>
          <a:srgbClr val="29707A"/>
        </a:solidFill>
      </p:bgPr>
    </p:bg>
    <p:spTree>
      <p:nvGrpSpPr>
        <p:cNvPr id="330" name="Shape 330"/>
        <p:cNvGrpSpPr/>
        <p:nvPr/>
      </p:nvGrpSpPr>
      <p:grpSpPr>
        <a:xfrm>
          <a:off x="0" y="0"/>
          <a:ext cx="0" cy="0"/>
          <a:chOff x="0" y="0"/>
          <a:chExt cx="0" cy="0"/>
        </a:xfrm>
      </p:grpSpPr>
      <p:sp>
        <p:nvSpPr>
          <p:cNvPr id="331" name="Google Shape;331;p53"/>
          <p:cNvSpPr/>
          <p:nvPr/>
        </p:nvSpPr>
        <p:spPr>
          <a:xfrm>
            <a:off x="0" y="0"/>
            <a:ext cx="3411415"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2" name="Google Shape;332;p53"/>
          <p:cNvSpPr/>
          <p:nvPr/>
        </p:nvSpPr>
        <p:spPr>
          <a:xfrm>
            <a:off x="3411415" y="0"/>
            <a:ext cx="878058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picture containing text, clipart&#10;&#10;Description automatically generated" id="333" name="Google Shape;333;p53"/>
          <p:cNvPicPr preferRelativeResize="0"/>
          <p:nvPr/>
        </p:nvPicPr>
        <p:blipFill rotWithShape="1">
          <a:blip r:embed="rId2">
            <a:alphaModFix/>
          </a:blip>
          <a:srcRect b="0" l="0" r="0" t="0"/>
          <a:stretch/>
        </p:blipFill>
        <p:spPr>
          <a:xfrm>
            <a:off x="232557" y="6343600"/>
            <a:ext cx="730346" cy="232382"/>
          </a:xfrm>
          <a:prstGeom prst="rect">
            <a:avLst/>
          </a:prstGeom>
          <a:noFill/>
          <a:ln>
            <a:noFill/>
          </a:ln>
        </p:spPr>
      </p:pic>
      <p:sp>
        <p:nvSpPr>
          <p:cNvPr id="334" name="Google Shape;334;p53"/>
          <p:cNvSpPr txBox="1"/>
          <p:nvPr>
            <p:ph idx="1" type="body"/>
          </p:nvPr>
        </p:nvSpPr>
        <p:spPr>
          <a:xfrm>
            <a:off x="4308231" y="371475"/>
            <a:ext cx="7663107" cy="5754688"/>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000"/>
              <a:buNone/>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53"/>
          <p:cNvSpPr txBox="1"/>
          <p:nvPr>
            <p:ph idx="2" type="body"/>
          </p:nvPr>
        </p:nvSpPr>
        <p:spPr>
          <a:xfrm>
            <a:off x="228600" y="2072640"/>
            <a:ext cx="2962153" cy="40535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Font typeface="Arial"/>
              <a:buNone/>
              <a:defRPr sz="1600">
                <a:solidFill>
                  <a:schemeClr val="lt1"/>
                </a:solidFill>
              </a:defRPr>
            </a:lvl1pPr>
            <a:lvl2pPr indent="-228600" lvl="1" marL="914400" algn="l">
              <a:lnSpc>
                <a:spcPct val="90000"/>
              </a:lnSpc>
              <a:spcBef>
                <a:spcPts val="500"/>
              </a:spcBef>
              <a:spcAft>
                <a:spcPts val="0"/>
              </a:spcAft>
              <a:buClr>
                <a:schemeClr val="lt1"/>
              </a:buClr>
              <a:buSzPts val="1200"/>
              <a:buFont typeface="Arial"/>
              <a:buNone/>
              <a:defRPr sz="1200">
                <a:solidFill>
                  <a:schemeClr val="lt1"/>
                </a:solidFill>
              </a:defRPr>
            </a:lvl2pPr>
            <a:lvl3pPr indent="-228600" lvl="2" marL="1371600" algn="l">
              <a:lnSpc>
                <a:spcPct val="90000"/>
              </a:lnSpc>
              <a:spcBef>
                <a:spcPts val="500"/>
              </a:spcBef>
              <a:spcAft>
                <a:spcPts val="0"/>
              </a:spcAft>
              <a:buClr>
                <a:schemeClr val="lt1"/>
              </a:buClr>
              <a:buSzPts val="1200"/>
              <a:buFont typeface="Arial"/>
              <a:buNone/>
              <a:defRPr sz="1200">
                <a:solidFill>
                  <a:schemeClr val="lt1"/>
                </a:solidFill>
              </a:defRPr>
            </a:lvl3pPr>
            <a:lvl4pPr indent="-228600" lvl="3" marL="1828800" algn="l">
              <a:lnSpc>
                <a:spcPct val="90000"/>
              </a:lnSpc>
              <a:spcBef>
                <a:spcPts val="500"/>
              </a:spcBef>
              <a:spcAft>
                <a:spcPts val="0"/>
              </a:spcAft>
              <a:buClr>
                <a:schemeClr val="lt1"/>
              </a:buClr>
              <a:buSzPts val="1200"/>
              <a:buFont typeface="Arial"/>
              <a:buNone/>
              <a:defRPr sz="1200">
                <a:solidFill>
                  <a:schemeClr val="lt1"/>
                </a:solidFill>
              </a:defRPr>
            </a:lvl4pPr>
            <a:lvl5pPr indent="-228600" lvl="4" marL="2286000" algn="l">
              <a:lnSpc>
                <a:spcPct val="90000"/>
              </a:lnSpc>
              <a:spcBef>
                <a:spcPts val="500"/>
              </a:spcBef>
              <a:spcAft>
                <a:spcPts val="0"/>
              </a:spcAft>
              <a:buClr>
                <a:schemeClr val="lt1"/>
              </a:buClr>
              <a:buSzPts val="1200"/>
              <a:buFont typeface="Arial"/>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6" name="Google Shape;336;p53"/>
          <p:cNvSpPr txBox="1"/>
          <p:nvPr>
            <p:ph type="title"/>
          </p:nvPr>
        </p:nvSpPr>
        <p:spPr>
          <a:xfrm>
            <a:off x="250146" y="365126"/>
            <a:ext cx="2940607" cy="147383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7" name="Shape 337"/>
        <p:cNvGrpSpPr/>
        <p:nvPr/>
      </p:nvGrpSpPr>
      <p:grpSpPr>
        <a:xfrm>
          <a:off x="0" y="0"/>
          <a:ext cx="0" cy="0"/>
          <a:chOff x="0" y="0"/>
          <a:chExt cx="0" cy="0"/>
        </a:xfrm>
      </p:grpSpPr>
      <p:sp>
        <p:nvSpPr>
          <p:cNvPr id="338" name="Google Shape;338;p54"/>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54"/>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p54"/>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p54"/>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2" name="Google Shape;342;p54"/>
          <p:cNvSpPr txBox="1"/>
          <p:nvPr>
            <p:ph idx="1" type="body"/>
          </p:nvPr>
        </p:nvSpPr>
        <p:spPr>
          <a:xfrm>
            <a:off x="250146" y="1696720"/>
            <a:ext cx="5669280" cy="445771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3" name="Google Shape;343;p54"/>
          <p:cNvSpPr txBox="1"/>
          <p:nvPr>
            <p:ph idx="2" type="body"/>
          </p:nvPr>
        </p:nvSpPr>
        <p:spPr>
          <a:xfrm>
            <a:off x="6249670" y="1696720"/>
            <a:ext cx="5669280" cy="445771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44" name="Shape 344"/>
        <p:cNvGrpSpPr/>
        <p:nvPr/>
      </p:nvGrpSpPr>
      <p:grpSpPr>
        <a:xfrm>
          <a:off x="0" y="0"/>
          <a:ext cx="0" cy="0"/>
          <a:chOff x="0" y="0"/>
          <a:chExt cx="0" cy="0"/>
        </a:xfrm>
      </p:grpSpPr>
      <p:cxnSp>
        <p:nvCxnSpPr>
          <p:cNvPr id="345" name="Google Shape;345;p55"/>
          <p:cNvCxnSpPr/>
          <p:nvPr/>
        </p:nvCxnSpPr>
        <p:spPr>
          <a:xfrm flipH="1">
            <a:off x="6094072" y="1635906"/>
            <a:ext cx="1928" cy="4518526"/>
          </a:xfrm>
          <a:prstGeom prst="straightConnector1">
            <a:avLst/>
          </a:prstGeom>
          <a:noFill/>
          <a:ln cap="flat" cmpd="sng" w="12700">
            <a:solidFill>
              <a:schemeClr val="accent5"/>
            </a:solidFill>
            <a:prstDash val="solid"/>
            <a:miter lim="800000"/>
            <a:headEnd len="sm" w="sm" type="none"/>
            <a:tailEnd len="sm" w="sm" type="none"/>
          </a:ln>
        </p:spPr>
      </p:cxnSp>
      <p:sp>
        <p:nvSpPr>
          <p:cNvPr id="346" name="Google Shape;346;p55"/>
          <p:cNvSpPr txBox="1"/>
          <p:nvPr>
            <p:ph idx="1" type="body"/>
          </p:nvPr>
        </p:nvSpPr>
        <p:spPr>
          <a:xfrm>
            <a:off x="6268720" y="1635906"/>
            <a:ext cx="5669280" cy="26909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accent4"/>
              </a:buClr>
              <a:buSzPts val="1400"/>
              <a:buNone/>
              <a:defRPr b="1" i="0" sz="14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55"/>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p55"/>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9" name="Google Shape;349;p55"/>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55"/>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51" name="Google Shape;351;p55"/>
          <p:cNvSpPr txBox="1"/>
          <p:nvPr>
            <p:ph idx="2" type="body"/>
          </p:nvPr>
        </p:nvSpPr>
        <p:spPr>
          <a:xfrm>
            <a:off x="250144" y="1983625"/>
            <a:ext cx="5669280" cy="417080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2" name="Google Shape;352;p55"/>
          <p:cNvSpPr txBox="1"/>
          <p:nvPr>
            <p:ph idx="3" type="body"/>
          </p:nvPr>
        </p:nvSpPr>
        <p:spPr>
          <a:xfrm>
            <a:off x="250144" y="1635906"/>
            <a:ext cx="5669280" cy="26909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accent4"/>
              </a:buClr>
              <a:buSzPts val="1400"/>
              <a:buNone/>
              <a:defRPr b="1" i="0" sz="14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55"/>
          <p:cNvSpPr txBox="1"/>
          <p:nvPr>
            <p:ph idx="4" type="body"/>
          </p:nvPr>
        </p:nvSpPr>
        <p:spPr>
          <a:xfrm>
            <a:off x="6268720" y="1983625"/>
            <a:ext cx="5669280" cy="417080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Font typeface="Courier New"/>
              <a:buChar char="o"/>
              <a:defRPr sz="1800"/>
            </a:lvl2pPr>
            <a:lvl3pPr indent="-330200" lvl="2" marL="1371600" algn="l">
              <a:lnSpc>
                <a:spcPct val="90000"/>
              </a:lnSpc>
              <a:spcBef>
                <a:spcPts val="500"/>
              </a:spcBef>
              <a:spcAft>
                <a:spcPts val="0"/>
              </a:spcAft>
              <a:buClr>
                <a:schemeClr val="dk1"/>
              </a:buClr>
              <a:buSzPts val="1600"/>
              <a:buFont typeface="Arial"/>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Font typeface="Courier New"/>
              <a:buChar char="o"/>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2 Sections">
  <p:cSld name="Picture with 2 Sections">
    <p:spTree>
      <p:nvGrpSpPr>
        <p:cNvPr id="354" name="Shape 354"/>
        <p:cNvGrpSpPr/>
        <p:nvPr/>
      </p:nvGrpSpPr>
      <p:grpSpPr>
        <a:xfrm>
          <a:off x="0" y="0"/>
          <a:ext cx="0" cy="0"/>
          <a:chOff x="0" y="0"/>
          <a:chExt cx="0" cy="0"/>
        </a:xfrm>
      </p:grpSpPr>
      <p:sp>
        <p:nvSpPr>
          <p:cNvPr id="355" name="Google Shape;355;p56"/>
          <p:cNvSpPr txBox="1"/>
          <p:nvPr>
            <p:ph idx="1" type="body"/>
          </p:nvPr>
        </p:nvSpPr>
        <p:spPr>
          <a:xfrm>
            <a:off x="228598" y="1675371"/>
            <a:ext cx="7021948" cy="201168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dk1"/>
              </a:buClr>
              <a:buSzPts val="1400"/>
              <a:buChar char="•"/>
              <a:defRPr sz="1400"/>
            </a:lvl1pPr>
            <a:lvl2pPr indent="-304800" lvl="1" marL="914400" algn="l">
              <a:lnSpc>
                <a:spcPct val="90000"/>
              </a:lnSpc>
              <a:spcBef>
                <a:spcPts val="500"/>
              </a:spcBef>
              <a:spcAft>
                <a:spcPts val="0"/>
              </a:spcAft>
              <a:buClr>
                <a:schemeClr val="dk1"/>
              </a:buClr>
              <a:buSzPts val="1200"/>
              <a:buChar char="o"/>
              <a:defRPr sz="1200"/>
            </a:lvl2pPr>
            <a:lvl3pPr indent="-298450" lvl="2" marL="1371600" algn="l">
              <a:lnSpc>
                <a:spcPct val="90000"/>
              </a:lnSpc>
              <a:spcBef>
                <a:spcPts val="500"/>
              </a:spcBef>
              <a:spcAft>
                <a:spcPts val="0"/>
              </a:spcAft>
              <a:buClr>
                <a:schemeClr val="dk1"/>
              </a:buClr>
              <a:buSzPts val="1100"/>
              <a:buChar char="-"/>
              <a:defRPr sz="1100"/>
            </a:lvl3pPr>
            <a:lvl4pPr indent="-295275" lvl="3" marL="1828800" algn="l">
              <a:lnSpc>
                <a:spcPct val="90000"/>
              </a:lnSpc>
              <a:spcBef>
                <a:spcPts val="500"/>
              </a:spcBef>
              <a:spcAft>
                <a:spcPts val="0"/>
              </a:spcAft>
              <a:buClr>
                <a:schemeClr val="dk1"/>
              </a:buClr>
              <a:buSzPts val="1050"/>
              <a:buChar char="•"/>
              <a:defRPr sz="1050"/>
            </a:lvl4pPr>
            <a:lvl5pPr indent="-295275" lvl="4" marL="2286000" algn="l">
              <a:lnSpc>
                <a:spcPct val="90000"/>
              </a:lnSpc>
              <a:spcBef>
                <a:spcPts val="500"/>
              </a:spcBef>
              <a:spcAft>
                <a:spcPts val="0"/>
              </a:spcAft>
              <a:buClr>
                <a:schemeClr val="dk1"/>
              </a:buClr>
              <a:buSzPts val="1050"/>
              <a:buChar char="o"/>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6" name="Google Shape;356;p56"/>
          <p:cNvSpPr txBox="1"/>
          <p:nvPr>
            <p:ph idx="2" type="body"/>
          </p:nvPr>
        </p:nvSpPr>
        <p:spPr>
          <a:xfrm>
            <a:off x="228599" y="1346498"/>
            <a:ext cx="5295901" cy="26909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accent4"/>
              </a:buClr>
              <a:buSzPts val="1200"/>
              <a:buNone/>
              <a:defRPr b="1" i="0" sz="12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7" name="Google Shape;357;p56"/>
          <p:cNvSpPr txBox="1"/>
          <p:nvPr>
            <p:ph idx="3" type="body"/>
          </p:nvPr>
        </p:nvSpPr>
        <p:spPr>
          <a:xfrm>
            <a:off x="228597" y="4295416"/>
            <a:ext cx="7021948" cy="201168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000"/>
              </a:spcBef>
              <a:spcAft>
                <a:spcPts val="0"/>
              </a:spcAft>
              <a:buClr>
                <a:schemeClr val="dk1"/>
              </a:buClr>
              <a:buSzPts val="1400"/>
              <a:buChar char="•"/>
              <a:defRPr sz="1400"/>
            </a:lvl1pPr>
            <a:lvl2pPr indent="-304800" lvl="1" marL="914400" algn="l">
              <a:lnSpc>
                <a:spcPct val="90000"/>
              </a:lnSpc>
              <a:spcBef>
                <a:spcPts val="500"/>
              </a:spcBef>
              <a:spcAft>
                <a:spcPts val="0"/>
              </a:spcAft>
              <a:buClr>
                <a:schemeClr val="dk1"/>
              </a:buClr>
              <a:buSzPts val="1200"/>
              <a:buChar char="o"/>
              <a:defRPr sz="1200"/>
            </a:lvl2pPr>
            <a:lvl3pPr indent="-298450" lvl="2" marL="1371600" algn="l">
              <a:lnSpc>
                <a:spcPct val="90000"/>
              </a:lnSpc>
              <a:spcBef>
                <a:spcPts val="500"/>
              </a:spcBef>
              <a:spcAft>
                <a:spcPts val="0"/>
              </a:spcAft>
              <a:buClr>
                <a:schemeClr val="dk1"/>
              </a:buClr>
              <a:buSzPts val="1100"/>
              <a:buChar char="-"/>
              <a:defRPr sz="1100"/>
            </a:lvl3pPr>
            <a:lvl4pPr indent="-295275" lvl="3" marL="1828800" algn="l">
              <a:lnSpc>
                <a:spcPct val="90000"/>
              </a:lnSpc>
              <a:spcBef>
                <a:spcPts val="500"/>
              </a:spcBef>
              <a:spcAft>
                <a:spcPts val="0"/>
              </a:spcAft>
              <a:buClr>
                <a:schemeClr val="dk1"/>
              </a:buClr>
              <a:buSzPts val="1050"/>
              <a:buChar char="•"/>
              <a:defRPr sz="1050"/>
            </a:lvl4pPr>
            <a:lvl5pPr indent="-295275" lvl="4" marL="2286000" algn="l">
              <a:lnSpc>
                <a:spcPct val="90000"/>
              </a:lnSpc>
              <a:spcBef>
                <a:spcPts val="500"/>
              </a:spcBef>
              <a:spcAft>
                <a:spcPts val="0"/>
              </a:spcAft>
              <a:buClr>
                <a:schemeClr val="dk1"/>
              </a:buClr>
              <a:buSzPts val="1050"/>
              <a:buChar char="o"/>
              <a:defRPr sz="105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56"/>
          <p:cNvSpPr txBox="1"/>
          <p:nvPr>
            <p:ph idx="4" type="body"/>
          </p:nvPr>
        </p:nvSpPr>
        <p:spPr>
          <a:xfrm>
            <a:off x="228598" y="3968905"/>
            <a:ext cx="5295901" cy="26909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accent4"/>
              </a:buClr>
              <a:buSzPts val="1200"/>
              <a:buNone/>
              <a:defRPr b="1" i="0" sz="120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9" name="Google Shape;359;p56"/>
          <p:cNvSpPr/>
          <p:nvPr>
            <p:ph idx="5" type="pic"/>
          </p:nvPr>
        </p:nvSpPr>
        <p:spPr>
          <a:xfrm>
            <a:off x="7518399" y="1346499"/>
            <a:ext cx="4419601" cy="4960598"/>
          </a:xfrm>
          <a:prstGeom prst="rect">
            <a:avLst/>
          </a:prstGeom>
          <a:noFill/>
          <a:ln>
            <a:noFill/>
          </a:ln>
        </p:spPr>
      </p:sp>
      <p:cxnSp>
        <p:nvCxnSpPr>
          <p:cNvPr id="360" name="Google Shape;360;p56"/>
          <p:cNvCxnSpPr/>
          <p:nvPr/>
        </p:nvCxnSpPr>
        <p:spPr>
          <a:xfrm>
            <a:off x="228597" y="3811006"/>
            <a:ext cx="7021948" cy="0"/>
          </a:xfrm>
          <a:prstGeom prst="straightConnector1">
            <a:avLst/>
          </a:prstGeom>
          <a:noFill/>
          <a:ln cap="flat" cmpd="sng" w="12700">
            <a:solidFill>
              <a:schemeClr val="accent5"/>
            </a:solidFill>
            <a:prstDash val="solid"/>
            <a:miter lim="800000"/>
            <a:headEnd len="sm" w="sm" type="none"/>
            <a:tailEnd len="sm" w="sm" type="none"/>
          </a:ln>
        </p:spPr>
      </p:cxnSp>
      <p:sp>
        <p:nvSpPr>
          <p:cNvPr id="361" name="Google Shape;361;p56"/>
          <p:cNvSpPr txBox="1"/>
          <p:nvPr>
            <p:ph type="title"/>
          </p:nvPr>
        </p:nvSpPr>
        <p:spPr>
          <a:xfrm>
            <a:off x="250145" y="365126"/>
            <a:ext cx="11687855" cy="88978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56"/>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p56"/>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4" name="Google Shape;364;p56"/>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Stone">
  <p:cSld name="Title Slide - Stone">
    <p:spTree>
      <p:nvGrpSpPr>
        <p:cNvPr id="38" name="Shape 38"/>
        <p:cNvGrpSpPr/>
        <p:nvPr/>
      </p:nvGrpSpPr>
      <p:grpSpPr>
        <a:xfrm>
          <a:off x="0" y="0"/>
          <a:ext cx="0" cy="0"/>
          <a:chOff x="0" y="0"/>
          <a:chExt cx="0" cy="0"/>
        </a:xfrm>
      </p:grpSpPr>
      <p:sp>
        <p:nvSpPr>
          <p:cNvPr id="39" name="Google Shape;39;p17"/>
          <p:cNvSpPr/>
          <p:nvPr/>
        </p:nvSpPr>
        <p:spPr>
          <a:xfrm>
            <a:off x="0" y="0"/>
            <a:ext cx="121920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0" name="Google Shape;40;p17"/>
          <p:cNvPicPr preferRelativeResize="0"/>
          <p:nvPr/>
        </p:nvPicPr>
        <p:blipFill rotWithShape="1">
          <a:blip r:embed="rId2">
            <a:alphaModFix/>
          </a:blip>
          <a:srcRect b="0" l="0" r="0" t="0"/>
          <a:stretch/>
        </p:blipFill>
        <p:spPr>
          <a:xfrm>
            <a:off x="232736" y="378007"/>
            <a:ext cx="1381537" cy="439580"/>
          </a:xfrm>
          <a:prstGeom prst="rect">
            <a:avLst/>
          </a:prstGeom>
          <a:noFill/>
          <a:ln>
            <a:noFill/>
          </a:ln>
        </p:spPr>
      </p:pic>
      <p:sp>
        <p:nvSpPr>
          <p:cNvPr id="41" name="Google Shape;41;p17"/>
          <p:cNvSpPr txBox="1"/>
          <p:nvPr>
            <p:ph type="title"/>
          </p:nvPr>
        </p:nvSpPr>
        <p:spPr>
          <a:xfrm>
            <a:off x="232736" y="3027680"/>
            <a:ext cx="10597824" cy="309131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400"/>
              <a:buFont typeface="Arial"/>
              <a:buNone/>
              <a:defRPr sz="6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body"/>
          </p:nvPr>
        </p:nvSpPr>
        <p:spPr>
          <a:xfrm>
            <a:off x="8392162" y="378737"/>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Google Shape;43;p17"/>
          <p:cNvSpPr txBox="1"/>
          <p:nvPr>
            <p:ph idx="2" type="body"/>
          </p:nvPr>
        </p:nvSpPr>
        <p:spPr>
          <a:xfrm>
            <a:off x="8392161" y="949808"/>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4" name="Google Shape;44;p17"/>
          <p:cNvSpPr txBox="1"/>
          <p:nvPr>
            <p:ph idx="3" type="body"/>
          </p:nvPr>
        </p:nvSpPr>
        <p:spPr>
          <a:xfrm>
            <a:off x="232736" y="6260568"/>
            <a:ext cx="3399432" cy="4388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Color">
  <p:cSld name="Three Column Color">
    <p:spTree>
      <p:nvGrpSpPr>
        <p:cNvPr id="365" name="Shape 365"/>
        <p:cNvGrpSpPr/>
        <p:nvPr/>
      </p:nvGrpSpPr>
      <p:grpSpPr>
        <a:xfrm>
          <a:off x="0" y="0"/>
          <a:ext cx="0" cy="0"/>
          <a:chOff x="0" y="0"/>
          <a:chExt cx="0" cy="0"/>
        </a:xfrm>
      </p:grpSpPr>
      <p:sp>
        <p:nvSpPr>
          <p:cNvPr id="366" name="Google Shape;366;p57"/>
          <p:cNvSpPr/>
          <p:nvPr/>
        </p:nvSpPr>
        <p:spPr>
          <a:xfrm>
            <a:off x="770766" y="1635638"/>
            <a:ext cx="3048686" cy="78879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7" name="Google Shape;367;p57"/>
          <p:cNvSpPr/>
          <p:nvPr/>
        </p:nvSpPr>
        <p:spPr>
          <a:xfrm>
            <a:off x="4569966" y="1635638"/>
            <a:ext cx="3048686" cy="78879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8" name="Google Shape;368;p57"/>
          <p:cNvSpPr/>
          <p:nvPr/>
        </p:nvSpPr>
        <p:spPr>
          <a:xfrm>
            <a:off x="8372547" y="1638435"/>
            <a:ext cx="3048686" cy="78879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9" name="Google Shape;369;p57"/>
          <p:cNvSpPr/>
          <p:nvPr/>
        </p:nvSpPr>
        <p:spPr>
          <a:xfrm>
            <a:off x="770767" y="2492043"/>
            <a:ext cx="3053744" cy="3575382"/>
          </a:xfrm>
          <a:prstGeom prst="rect">
            <a:avLst/>
          </a:prstGeom>
          <a:solidFill>
            <a:srgbClr val="F2F1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0" name="Google Shape;370;p57"/>
          <p:cNvSpPr/>
          <p:nvPr/>
        </p:nvSpPr>
        <p:spPr>
          <a:xfrm>
            <a:off x="4564908" y="2492043"/>
            <a:ext cx="3053744" cy="3575382"/>
          </a:xfrm>
          <a:prstGeom prst="rect">
            <a:avLst/>
          </a:prstGeom>
          <a:solidFill>
            <a:srgbClr val="F2F1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1" name="Google Shape;371;p57"/>
          <p:cNvSpPr/>
          <p:nvPr/>
        </p:nvSpPr>
        <p:spPr>
          <a:xfrm>
            <a:off x="8367665" y="2492043"/>
            <a:ext cx="3053744" cy="3575382"/>
          </a:xfrm>
          <a:prstGeom prst="rect">
            <a:avLst/>
          </a:prstGeom>
          <a:solidFill>
            <a:srgbClr val="F2F1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2" name="Google Shape;372;p57"/>
          <p:cNvSpPr txBox="1"/>
          <p:nvPr>
            <p:ph idx="1" type="body"/>
          </p:nvPr>
        </p:nvSpPr>
        <p:spPr>
          <a:xfrm>
            <a:off x="888102" y="1805100"/>
            <a:ext cx="2810634" cy="470672"/>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1000"/>
              </a:spcBef>
              <a:spcAft>
                <a:spcPts val="0"/>
              </a:spcAft>
              <a:buClr>
                <a:schemeClr val="lt1"/>
              </a:buClr>
              <a:buSzPts val="1400"/>
              <a:buFont typeface="Arial"/>
              <a:buNone/>
              <a:defRPr b="1" i="0" sz="1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3" name="Google Shape;373;p57"/>
          <p:cNvSpPr txBox="1"/>
          <p:nvPr>
            <p:ph idx="2" type="body"/>
          </p:nvPr>
        </p:nvSpPr>
        <p:spPr>
          <a:xfrm>
            <a:off x="4683933" y="1805100"/>
            <a:ext cx="2810634" cy="470672"/>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1000"/>
              </a:spcBef>
              <a:spcAft>
                <a:spcPts val="0"/>
              </a:spcAft>
              <a:buClr>
                <a:schemeClr val="lt1"/>
              </a:buClr>
              <a:buSzPts val="1400"/>
              <a:buFont typeface="Arial"/>
              <a:buNone/>
              <a:defRPr b="1" i="0" sz="1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4" name="Google Shape;374;p57"/>
          <p:cNvSpPr txBox="1"/>
          <p:nvPr>
            <p:ph idx="3" type="body"/>
          </p:nvPr>
        </p:nvSpPr>
        <p:spPr>
          <a:xfrm>
            <a:off x="8485175" y="1805100"/>
            <a:ext cx="2809988" cy="470672"/>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1000"/>
              </a:spcBef>
              <a:spcAft>
                <a:spcPts val="0"/>
              </a:spcAft>
              <a:buClr>
                <a:schemeClr val="lt1"/>
              </a:buClr>
              <a:buSzPts val="1400"/>
              <a:buFont typeface="Arial"/>
              <a:buNone/>
              <a:defRPr b="1" i="0" sz="1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 name="Google Shape;375;p57"/>
          <p:cNvSpPr txBox="1"/>
          <p:nvPr>
            <p:ph idx="4" type="body"/>
          </p:nvPr>
        </p:nvSpPr>
        <p:spPr>
          <a:xfrm>
            <a:off x="888102" y="2645410"/>
            <a:ext cx="2810634" cy="3248660"/>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D3C3C"/>
              </a:buClr>
              <a:buSzPts val="1200"/>
              <a:buChar char="•"/>
              <a:defRPr sz="1200">
                <a:solidFill>
                  <a:srgbClr val="3D3C3C"/>
                </a:solidFill>
              </a:defRPr>
            </a:lvl1pPr>
            <a:lvl2pPr indent="-304800" lvl="1" marL="914400" algn="l">
              <a:lnSpc>
                <a:spcPct val="90000"/>
              </a:lnSpc>
              <a:spcBef>
                <a:spcPts val="500"/>
              </a:spcBef>
              <a:spcAft>
                <a:spcPts val="0"/>
              </a:spcAft>
              <a:buClr>
                <a:srgbClr val="3D3C3C"/>
              </a:buClr>
              <a:buSzPts val="1200"/>
              <a:buFont typeface="Courier New"/>
              <a:buChar char="o"/>
              <a:defRPr sz="1200">
                <a:solidFill>
                  <a:srgbClr val="3D3C3C"/>
                </a:solidFill>
              </a:defRPr>
            </a:lvl2pPr>
            <a:lvl3pPr indent="-304800" lvl="2" marL="1371600" algn="l">
              <a:lnSpc>
                <a:spcPct val="90000"/>
              </a:lnSpc>
              <a:spcBef>
                <a:spcPts val="500"/>
              </a:spcBef>
              <a:spcAft>
                <a:spcPts val="0"/>
              </a:spcAft>
              <a:buClr>
                <a:srgbClr val="3D3C3C"/>
              </a:buClr>
              <a:buSzPts val="1200"/>
              <a:buFont typeface="Arial"/>
              <a:buChar char="-"/>
              <a:defRPr sz="1200">
                <a:solidFill>
                  <a:srgbClr val="3D3C3C"/>
                </a:solidFill>
              </a:defRPr>
            </a:lvl3pPr>
            <a:lvl4pPr indent="-304800" lvl="3" marL="1828800" algn="l">
              <a:lnSpc>
                <a:spcPct val="90000"/>
              </a:lnSpc>
              <a:spcBef>
                <a:spcPts val="500"/>
              </a:spcBef>
              <a:spcAft>
                <a:spcPts val="0"/>
              </a:spcAft>
              <a:buClr>
                <a:srgbClr val="3D3C3C"/>
              </a:buClr>
              <a:buSzPts val="1200"/>
              <a:buChar char="•"/>
              <a:defRPr sz="1200">
                <a:solidFill>
                  <a:srgbClr val="3D3C3C"/>
                </a:solidFill>
              </a:defRPr>
            </a:lvl4pPr>
            <a:lvl5pPr indent="-304800" lvl="4" marL="2286000" algn="l">
              <a:lnSpc>
                <a:spcPct val="90000"/>
              </a:lnSpc>
              <a:spcBef>
                <a:spcPts val="500"/>
              </a:spcBef>
              <a:spcAft>
                <a:spcPts val="0"/>
              </a:spcAft>
              <a:buClr>
                <a:srgbClr val="3D3C3C"/>
              </a:buClr>
              <a:buSzPts val="1200"/>
              <a:buFont typeface="Courier New"/>
              <a:buChar char="o"/>
              <a:defRPr sz="12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 name="Google Shape;376;p57"/>
          <p:cNvSpPr txBox="1"/>
          <p:nvPr>
            <p:ph idx="5" type="body"/>
          </p:nvPr>
        </p:nvSpPr>
        <p:spPr>
          <a:xfrm>
            <a:off x="4686463" y="2659048"/>
            <a:ext cx="2810634" cy="3248660"/>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D3C3C"/>
              </a:buClr>
              <a:buSzPts val="1200"/>
              <a:buChar char="•"/>
              <a:defRPr sz="1200">
                <a:solidFill>
                  <a:srgbClr val="3D3C3C"/>
                </a:solidFill>
              </a:defRPr>
            </a:lvl1pPr>
            <a:lvl2pPr indent="-304800" lvl="1" marL="914400" algn="l">
              <a:lnSpc>
                <a:spcPct val="90000"/>
              </a:lnSpc>
              <a:spcBef>
                <a:spcPts val="500"/>
              </a:spcBef>
              <a:spcAft>
                <a:spcPts val="0"/>
              </a:spcAft>
              <a:buClr>
                <a:srgbClr val="3D3C3C"/>
              </a:buClr>
              <a:buSzPts val="1200"/>
              <a:buFont typeface="Courier New"/>
              <a:buChar char="o"/>
              <a:defRPr sz="1200">
                <a:solidFill>
                  <a:srgbClr val="3D3C3C"/>
                </a:solidFill>
              </a:defRPr>
            </a:lvl2pPr>
            <a:lvl3pPr indent="-304800" lvl="2" marL="1371600" algn="l">
              <a:lnSpc>
                <a:spcPct val="90000"/>
              </a:lnSpc>
              <a:spcBef>
                <a:spcPts val="500"/>
              </a:spcBef>
              <a:spcAft>
                <a:spcPts val="0"/>
              </a:spcAft>
              <a:buClr>
                <a:srgbClr val="3D3C3C"/>
              </a:buClr>
              <a:buSzPts val="1200"/>
              <a:buFont typeface="Arial"/>
              <a:buChar char="-"/>
              <a:defRPr sz="1200">
                <a:solidFill>
                  <a:srgbClr val="3D3C3C"/>
                </a:solidFill>
              </a:defRPr>
            </a:lvl3pPr>
            <a:lvl4pPr indent="-304800" lvl="3" marL="1828800" algn="l">
              <a:lnSpc>
                <a:spcPct val="90000"/>
              </a:lnSpc>
              <a:spcBef>
                <a:spcPts val="500"/>
              </a:spcBef>
              <a:spcAft>
                <a:spcPts val="0"/>
              </a:spcAft>
              <a:buClr>
                <a:srgbClr val="3D3C3C"/>
              </a:buClr>
              <a:buSzPts val="1200"/>
              <a:buChar char="•"/>
              <a:defRPr sz="1200">
                <a:solidFill>
                  <a:srgbClr val="3D3C3C"/>
                </a:solidFill>
              </a:defRPr>
            </a:lvl4pPr>
            <a:lvl5pPr indent="-304800" lvl="4" marL="2286000" algn="l">
              <a:lnSpc>
                <a:spcPct val="90000"/>
              </a:lnSpc>
              <a:spcBef>
                <a:spcPts val="500"/>
              </a:spcBef>
              <a:spcAft>
                <a:spcPts val="0"/>
              </a:spcAft>
              <a:buClr>
                <a:srgbClr val="3D3C3C"/>
              </a:buClr>
              <a:buSzPts val="1200"/>
              <a:buFont typeface="Courier New"/>
              <a:buChar char="o"/>
              <a:defRPr sz="12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 name="Google Shape;377;p57"/>
          <p:cNvSpPr txBox="1"/>
          <p:nvPr>
            <p:ph idx="6" type="body"/>
          </p:nvPr>
        </p:nvSpPr>
        <p:spPr>
          <a:xfrm>
            <a:off x="8489220" y="2645410"/>
            <a:ext cx="2810634" cy="3248660"/>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D3C3C"/>
              </a:buClr>
              <a:buSzPts val="1200"/>
              <a:buChar char="•"/>
              <a:defRPr sz="1200">
                <a:solidFill>
                  <a:srgbClr val="3D3C3C"/>
                </a:solidFill>
              </a:defRPr>
            </a:lvl1pPr>
            <a:lvl2pPr indent="-304800" lvl="1" marL="914400" algn="l">
              <a:lnSpc>
                <a:spcPct val="90000"/>
              </a:lnSpc>
              <a:spcBef>
                <a:spcPts val="500"/>
              </a:spcBef>
              <a:spcAft>
                <a:spcPts val="0"/>
              </a:spcAft>
              <a:buClr>
                <a:srgbClr val="3D3C3C"/>
              </a:buClr>
              <a:buSzPts val="1200"/>
              <a:buFont typeface="Courier New"/>
              <a:buChar char="o"/>
              <a:defRPr sz="1200">
                <a:solidFill>
                  <a:srgbClr val="3D3C3C"/>
                </a:solidFill>
              </a:defRPr>
            </a:lvl2pPr>
            <a:lvl3pPr indent="-304800" lvl="2" marL="1371600" algn="l">
              <a:lnSpc>
                <a:spcPct val="90000"/>
              </a:lnSpc>
              <a:spcBef>
                <a:spcPts val="500"/>
              </a:spcBef>
              <a:spcAft>
                <a:spcPts val="0"/>
              </a:spcAft>
              <a:buClr>
                <a:srgbClr val="3D3C3C"/>
              </a:buClr>
              <a:buSzPts val="1200"/>
              <a:buFont typeface="Arial"/>
              <a:buChar char="-"/>
              <a:defRPr sz="1200">
                <a:solidFill>
                  <a:srgbClr val="3D3C3C"/>
                </a:solidFill>
              </a:defRPr>
            </a:lvl3pPr>
            <a:lvl4pPr indent="-304800" lvl="3" marL="1828800" algn="l">
              <a:lnSpc>
                <a:spcPct val="90000"/>
              </a:lnSpc>
              <a:spcBef>
                <a:spcPts val="500"/>
              </a:spcBef>
              <a:spcAft>
                <a:spcPts val="0"/>
              </a:spcAft>
              <a:buClr>
                <a:srgbClr val="3D3C3C"/>
              </a:buClr>
              <a:buSzPts val="1200"/>
              <a:buChar char="•"/>
              <a:defRPr sz="1200">
                <a:solidFill>
                  <a:srgbClr val="3D3C3C"/>
                </a:solidFill>
              </a:defRPr>
            </a:lvl4pPr>
            <a:lvl5pPr indent="-304800" lvl="4" marL="2286000" algn="l">
              <a:lnSpc>
                <a:spcPct val="90000"/>
              </a:lnSpc>
              <a:spcBef>
                <a:spcPts val="500"/>
              </a:spcBef>
              <a:spcAft>
                <a:spcPts val="0"/>
              </a:spcAft>
              <a:buClr>
                <a:srgbClr val="3D3C3C"/>
              </a:buClr>
              <a:buSzPts val="1200"/>
              <a:buFont typeface="Courier New"/>
              <a:buChar char="o"/>
              <a:defRPr sz="12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57"/>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9" name="Google Shape;379;p57"/>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0" name="Google Shape;380;p57"/>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81" name="Google Shape;381;p57"/>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icons numbers">
  <p:cSld name="3 Column icons numbers">
    <p:bg>
      <p:bgPr>
        <a:solidFill>
          <a:schemeClr val="lt2"/>
        </a:solidFill>
      </p:bgPr>
    </p:bg>
    <p:spTree>
      <p:nvGrpSpPr>
        <p:cNvPr id="382" name="Shape 382"/>
        <p:cNvGrpSpPr/>
        <p:nvPr/>
      </p:nvGrpSpPr>
      <p:grpSpPr>
        <a:xfrm>
          <a:off x="0" y="0"/>
          <a:ext cx="0" cy="0"/>
          <a:chOff x="0" y="0"/>
          <a:chExt cx="0" cy="0"/>
        </a:xfrm>
      </p:grpSpPr>
      <p:sp>
        <p:nvSpPr>
          <p:cNvPr id="383" name="Google Shape;383;p58"/>
          <p:cNvSpPr txBox="1"/>
          <p:nvPr>
            <p:ph idx="1" type="body"/>
          </p:nvPr>
        </p:nvSpPr>
        <p:spPr>
          <a:xfrm>
            <a:off x="246523" y="1601470"/>
            <a:ext cx="822960" cy="8229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D3C3C"/>
              </a:buClr>
              <a:buSzPts val="1600"/>
              <a:buNone/>
              <a:defRPr b="0" sz="1600">
                <a:solidFill>
                  <a:srgbClr val="3D3C3C"/>
                </a:solidFil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4" name="Google Shape;384;p58"/>
          <p:cNvSpPr txBox="1"/>
          <p:nvPr>
            <p:ph idx="2" type="body"/>
          </p:nvPr>
        </p:nvSpPr>
        <p:spPr>
          <a:xfrm>
            <a:off x="1148080" y="1601470"/>
            <a:ext cx="2573163" cy="8229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600"/>
              <a:buNone/>
              <a:defRPr b="1" sz="16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5" name="Google Shape;385;p58"/>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6" name="Google Shape;386;p58"/>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7" name="Google Shape;387;p58"/>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88" name="Google Shape;388;p58"/>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58"/>
          <p:cNvSpPr txBox="1"/>
          <p:nvPr>
            <p:ph idx="3" type="body"/>
          </p:nvPr>
        </p:nvSpPr>
        <p:spPr>
          <a:xfrm>
            <a:off x="246522" y="2511247"/>
            <a:ext cx="3474720" cy="3716833"/>
          </a:xfrm>
          <a:prstGeom prst="rect">
            <a:avLst/>
          </a:prstGeom>
          <a:noFill/>
          <a:ln>
            <a:noFill/>
          </a:ln>
        </p:spPr>
        <p:txBody>
          <a:bodyPr anchorCtr="0" anchor="t" bIns="45700" lIns="91425" spcFirstLastPara="1" rIns="91425" wrap="square" tIns="45700">
            <a:normAutofit/>
          </a:bodyPr>
          <a:lstStyle>
            <a:lvl1pPr indent="-298450" lvl="0" marL="457200" algn="l">
              <a:lnSpc>
                <a:spcPct val="90000"/>
              </a:lnSpc>
              <a:spcBef>
                <a:spcPts val="1000"/>
              </a:spcBef>
              <a:spcAft>
                <a:spcPts val="0"/>
              </a:spcAft>
              <a:buClr>
                <a:srgbClr val="3D3C3C"/>
              </a:buClr>
              <a:buSzPts val="1100"/>
              <a:buChar char="•"/>
              <a:defRPr sz="1100">
                <a:solidFill>
                  <a:srgbClr val="3D3C3C"/>
                </a:solidFill>
              </a:defRPr>
            </a:lvl1pPr>
            <a:lvl2pPr indent="-298450" lvl="1" marL="914400" algn="l">
              <a:lnSpc>
                <a:spcPct val="90000"/>
              </a:lnSpc>
              <a:spcBef>
                <a:spcPts val="500"/>
              </a:spcBef>
              <a:spcAft>
                <a:spcPts val="0"/>
              </a:spcAft>
              <a:buClr>
                <a:srgbClr val="3D3C3C"/>
              </a:buClr>
              <a:buSzPts val="1100"/>
              <a:buChar char="o"/>
              <a:defRPr sz="1100">
                <a:solidFill>
                  <a:srgbClr val="3D3C3C"/>
                </a:solidFill>
              </a:defRPr>
            </a:lvl2pPr>
            <a:lvl3pPr indent="-298450" lvl="2" marL="1371600" algn="l">
              <a:lnSpc>
                <a:spcPct val="90000"/>
              </a:lnSpc>
              <a:spcBef>
                <a:spcPts val="500"/>
              </a:spcBef>
              <a:spcAft>
                <a:spcPts val="0"/>
              </a:spcAft>
              <a:buClr>
                <a:srgbClr val="3D3C3C"/>
              </a:buClr>
              <a:buSzPts val="1100"/>
              <a:buFont typeface="Arial"/>
              <a:buChar char="-"/>
              <a:defRPr sz="1100">
                <a:solidFill>
                  <a:srgbClr val="3D3C3C"/>
                </a:solidFill>
              </a:defRPr>
            </a:lvl3pPr>
            <a:lvl4pPr indent="-298450" lvl="3" marL="1828800" algn="l">
              <a:lnSpc>
                <a:spcPct val="90000"/>
              </a:lnSpc>
              <a:spcBef>
                <a:spcPts val="500"/>
              </a:spcBef>
              <a:spcAft>
                <a:spcPts val="0"/>
              </a:spcAft>
              <a:buClr>
                <a:srgbClr val="3D3C3C"/>
              </a:buClr>
              <a:buSzPts val="1100"/>
              <a:buChar char="•"/>
              <a:defRPr sz="1100">
                <a:solidFill>
                  <a:srgbClr val="3D3C3C"/>
                </a:solidFill>
              </a:defRPr>
            </a:lvl4pPr>
            <a:lvl5pPr indent="-298450" lvl="4" marL="2286000" algn="l">
              <a:lnSpc>
                <a:spcPct val="90000"/>
              </a:lnSpc>
              <a:spcBef>
                <a:spcPts val="500"/>
              </a:spcBef>
              <a:spcAft>
                <a:spcPts val="0"/>
              </a:spcAft>
              <a:buClr>
                <a:srgbClr val="3D3C3C"/>
              </a:buClr>
              <a:buSzPts val="1100"/>
              <a:buChar char="o"/>
              <a:defRPr sz="11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0" name="Google Shape;390;p58"/>
          <p:cNvSpPr txBox="1"/>
          <p:nvPr>
            <p:ph idx="4" type="body"/>
          </p:nvPr>
        </p:nvSpPr>
        <p:spPr>
          <a:xfrm>
            <a:off x="4355397" y="2511247"/>
            <a:ext cx="3474720" cy="3716833"/>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D3C3C"/>
              </a:buClr>
              <a:buSzPts val="1200"/>
              <a:buChar char="•"/>
              <a:defRPr sz="1200">
                <a:solidFill>
                  <a:srgbClr val="3D3C3C"/>
                </a:solidFill>
              </a:defRPr>
            </a:lvl1pPr>
            <a:lvl2pPr indent="-304800" lvl="1" marL="914400" algn="l">
              <a:lnSpc>
                <a:spcPct val="90000"/>
              </a:lnSpc>
              <a:spcBef>
                <a:spcPts val="500"/>
              </a:spcBef>
              <a:spcAft>
                <a:spcPts val="0"/>
              </a:spcAft>
              <a:buClr>
                <a:srgbClr val="3D3C3C"/>
              </a:buClr>
              <a:buSzPts val="1200"/>
              <a:buChar char="o"/>
              <a:defRPr sz="1200">
                <a:solidFill>
                  <a:srgbClr val="3D3C3C"/>
                </a:solidFill>
              </a:defRPr>
            </a:lvl2pPr>
            <a:lvl3pPr indent="-304800" lvl="2" marL="1371600" algn="l">
              <a:lnSpc>
                <a:spcPct val="90000"/>
              </a:lnSpc>
              <a:spcBef>
                <a:spcPts val="500"/>
              </a:spcBef>
              <a:spcAft>
                <a:spcPts val="0"/>
              </a:spcAft>
              <a:buClr>
                <a:srgbClr val="3D3C3C"/>
              </a:buClr>
              <a:buSzPts val="1200"/>
              <a:buFont typeface="Arial"/>
              <a:buChar char="-"/>
              <a:defRPr sz="1200">
                <a:solidFill>
                  <a:srgbClr val="3D3C3C"/>
                </a:solidFill>
              </a:defRPr>
            </a:lvl3pPr>
            <a:lvl4pPr indent="-304800" lvl="3" marL="1828800" algn="l">
              <a:lnSpc>
                <a:spcPct val="90000"/>
              </a:lnSpc>
              <a:spcBef>
                <a:spcPts val="500"/>
              </a:spcBef>
              <a:spcAft>
                <a:spcPts val="0"/>
              </a:spcAft>
              <a:buClr>
                <a:srgbClr val="3D3C3C"/>
              </a:buClr>
              <a:buSzPts val="1200"/>
              <a:buChar char="•"/>
              <a:defRPr sz="1200">
                <a:solidFill>
                  <a:srgbClr val="3D3C3C"/>
                </a:solidFill>
              </a:defRPr>
            </a:lvl4pPr>
            <a:lvl5pPr indent="-304800" lvl="4" marL="2286000" algn="l">
              <a:lnSpc>
                <a:spcPct val="90000"/>
              </a:lnSpc>
              <a:spcBef>
                <a:spcPts val="500"/>
              </a:spcBef>
              <a:spcAft>
                <a:spcPts val="0"/>
              </a:spcAft>
              <a:buClr>
                <a:srgbClr val="3D3C3C"/>
              </a:buClr>
              <a:buSzPts val="1200"/>
              <a:buChar char="o"/>
              <a:defRPr sz="12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1" name="Google Shape;391;p58"/>
          <p:cNvSpPr txBox="1"/>
          <p:nvPr>
            <p:ph idx="5" type="body"/>
          </p:nvPr>
        </p:nvSpPr>
        <p:spPr>
          <a:xfrm>
            <a:off x="8470759" y="2511247"/>
            <a:ext cx="3474720" cy="3716833"/>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D3C3C"/>
              </a:buClr>
              <a:buSzPts val="1200"/>
              <a:buChar char="•"/>
              <a:defRPr sz="1200">
                <a:solidFill>
                  <a:srgbClr val="3D3C3C"/>
                </a:solidFill>
              </a:defRPr>
            </a:lvl1pPr>
            <a:lvl2pPr indent="-304800" lvl="1" marL="914400" algn="l">
              <a:lnSpc>
                <a:spcPct val="90000"/>
              </a:lnSpc>
              <a:spcBef>
                <a:spcPts val="500"/>
              </a:spcBef>
              <a:spcAft>
                <a:spcPts val="0"/>
              </a:spcAft>
              <a:buClr>
                <a:srgbClr val="3D3C3C"/>
              </a:buClr>
              <a:buSzPts val="1200"/>
              <a:buChar char="o"/>
              <a:defRPr sz="1200">
                <a:solidFill>
                  <a:srgbClr val="3D3C3C"/>
                </a:solidFill>
              </a:defRPr>
            </a:lvl2pPr>
            <a:lvl3pPr indent="-304800" lvl="2" marL="1371600" algn="l">
              <a:lnSpc>
                <a:spcPct val="90000"/>
              </a:lnSpc>
              <a:spcBef>
                <a:spcPts val="500"/>
              </a:spcBef>
              <a:spcAft>
                <a:spcPts val="0"/>
              </a:spcAft>
              <a:buClr>
                <a:srgbClr val="3D3C3C"/>
              </a:buClr>
              <a:buSzPts val="1200"/>
              <a:buFont typeface="Arial"/>
              <a:buChar char="-"/>
              <a:defRPr sz="1200">
                <a:solidFill>
                  <a:srgbClr val="3D3C3C"/>
                </a:solidFill>
              </a:defRPr>
            </a:lvl3pPr>
            <a:lvl4pPr indent="-304800" lvl="3" marL="1828800" algn="l">
              <a:lnSpc>
                <a:spcPct val="90000"/>
              </a:lnSpc>
              <a:spcBef>
                <a:spcPts val="500"/>
              </a:spcBef>
              <a:spcAft>
                <a:spcPts val="0"/>
              </a:spcAft>
              <a:buClr>
                <a:srgbClr val="3D3C3C"/>
              </a:buClr>
              <a:buSzPts val="1200"/>
              <a:buChar char="•"/>
              <a:defRPr sz="1200">
                <a:solidFill>
                  <a:srgbClr val="3D3C3C"/>
                </a:solidFill>
              </a:defRPr>
            </a:lvl4pPr>
            <a:lvl5pPr indent="-304800" lvl="4" marL="2286000" algn="l">
              <a:lnSpc>
                <a:spcPct val="90000"/>
              </a:lnSpc>
              <a:spcBef>
                <a:spcPts val="500"/>
              </a:spcBef>
              <a:spcAft>
                <a:spcPts val="0"/>
              </a:spcAft>
              <a:buClr>
                <a:srgbClr val="3D3C3C"/>
              </a:buClr>
              <a:buSzPts val="1200"/>
              <a:buChar char="o"/>
              <a:defRPr sz="12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2" name="Google Shape;392;p58"/>
          <p:cNvSpPr txBox="1"/>
          <p:nvPr>
            <p:ph idx="6" type="body"/>
          </p:nvPr>
        </p:nvSpPr>
        <p:spPr>
          <a:xfrm>
            <a:off x="4355397" y="1601470"/>
            <a:ext cx="822960" cy="8229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D3C3C"/>
              </a:buClr>
              <a:buSzPts val="1600"/>
              <a:buNone/>
              <a:defRPr b="0" sz="1600">
                <a:solidFill>
                  <a:srgbClr val="3D3C3C"/>
                </a:solidFil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3" name="Google Shape;393;p58"/>
          <p:cNvSpPr txBox="1"/>
          <p:nvPr>
            <p:ph idx="7" type="body"/>
          </p:nvPr>
        </p:nvSpPr>
        <p:spPr>
          <a:xfrm>
            <a:off x="5261115" y="1601470"/>
            <a:ext cx="2569002" cy="8229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600"/>
              <a:buNone/>
              <a:defRPr b="1" sz="16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4" name="Google Shape;394;p58"/>
          <p:cNvSpPr txBox="1"/>
          <p:nvPr>
            <p:ph idx="8" type="body"/>
          </p:nvPr>
        </p:nvSpPr>
        <p:spPr>
          <a:xfrm>
            <a:off x="8470757" y="1601470"/>
            <a:ext cx="822960" cy="8229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D3C3C"/>
              </a:buClr>
              <a:buSzPts val="1600"/>
              <a:buNone/>
              <a:defRPr b="0" sz="1600">
                <a:solidFill>
                  <a:srgbClr val="3D3C3C"/>
                </a:solidFil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5" name="Google Shape;395;p58"/>
          <p:cNvSpPr txBox="1"/>
          <p:nvPr>
            <p:ph idx="9" type="body"/>
          </p:nvPr>
        </p:nvSpPr>
        <p:spPr>
          <a:xfrm>
            <a:off x="9376475" y="1601470"/>
            <a:ext cx="2569002" cy="8229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600"/>
              <a:buNone/>
              <a:defRPr b="1" sz="16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96" name="Google Shape;396;p58"/>
          <p:cNvCxnSpPr/>
          <p:nvPr/>
        </p:nvCxnSpPr>
        <p:spPr>
          <a:xfrm>
            <a:off x="4014107" y="1601470"/>
            <a:ext cx="0" cy="4626610"/>
          </a:xfrm>
          <a:prstGeom prst="straightConnector1">
            <a:avLst/>
          </a:prstGeom>
          <a:noFill/>
          <a:ln cap="flat" cmpd="sng" w="9525">
            <a:solidFill>
              <a:schemeClr val="accent5"/>
            </a:solidFill>
            <a:prstDash val="solid"/>
            <a:miter lim="800000"/>
            <a:headEnd len="sm" w="sm" type="none"/>
            <a:tailEnd len="sm" w="sm" type="none"/>
          </a:ln>
        </p:spPr>
      </p:cxnSp>
      <p:cxnSp>
        <p:nvCxnSpPr>
          <p:cNvPr id="397" name="Google Shape;397;p58"/>
          <p:cNvCxnSpPr/>
          <p:nvPr/>
        </p:nvCxnSpPr>
        <p:spPr>
          <a:xfrm>
            <a:off x="8150679" y="1601470"/>
            <a:ext cx="0" cy="4626610"/>
          </a:xfrm>
          <a:prstGeom prst="straightConnector1">
            <a:avLst/>
          </a:prstGeom>
          <a:noFill/>
          <a:ln cap="flat" cmpd="sng" w="9525">
            <a:solidFill>
              <a:schemeClr val="accent5"/>
            </a:solidFill>
            <a:prstDash val="solid"/>
            <a:miter lim="800000"/>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ections">
  <p:cSld name="4 Sections">
    <p:spTree>
      <p:nvGrpSpPr>
        <p:cNvPr id="398" name="Shape 398"/>
        <p:cNvGrpSpPr/>
        <p:nvPr/>
      </p:nvGrpSpPr>
      <p:grpSpPr>
        <a:xfrm>
          <a:off x="0" y="0"/>
          <a:ext cx="0" cy="0"/>
          <a:chOff x="0" y="0"/>
          <a:chExt cx="0" cy="0"/>
        </a:xfrm>
      </p:grpSpPr>
      <p:sp>
        <p:nvSpPr>
          <p:cNvPr id="399" name="Google Shape;399;p59"/>
          <p:cNvSpPr txBox="1"/>
          <p:nvPr>
            <p:ph idx="1" type="body"/>
          </p:nvPr>
        </p:nvSpPr>
        <p:spPr>
          <a:xfrm>
            <a:off x="250144" y="2940522"/>
            <a:ext cx="2569255" cy="3272498"/>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D3C3C"/>
              </a:buClr>
              <a:buSzPts val="1200"/>
              <a:buChar char="•"/>
              <a:defRPr sz="1200">
                <a:solidFill>
                  <a:srgbClr val="3D3C3C"/>
                </a:solidFill>
              </a:defRPr>
            </a:lvl1pPr>
            <a:lvl2pPr indent="-304800" lvl="1" marL="914400" algn="l">
              <a:lnSpc>
                <a:spcPct val="90000"/>
              </a:lnSpc>
              <a:spcBef>
                <a:spcPts val="500"/>
              </a:spcBef>
              <a:spcAft>
                <a:spcPts val="0"/>
              </a:spcAft>
              <a:buClr>
                <a:srgbClr val="3D3C3C"/>
              </a:buClr>
              <a:buSzPts val="1200"/>
              <a:buChar char="o"/>
              <a:defRPr sz="1200">
                <a:solidFill>
                  <a:srgbClr val="3D3C3C"/>
                </a:solidFill>
              </a:defRPr>
            </a:lvl2pPr>
            <a:lvl3pPr indent="-304800" lvl="2" marL="1371600" algn="l">
              <a:lnSpc>
                <a:spcPct val="90000"/>
              </a:lnSpc>
              <a:spcBef>
                <a:spcPts val="500"/>
              </a:spcBef>
              <a:spcAft>
                <a:spcPts val="0"/>
              </a:spcAft>
              <a:buClr>
                <a:srgbClr val="3D3C3C"/>
              </a:buClr>
              <a:buSzPts val="1200"/>
              <a:buFont typeface="Arial"/>
              <a:buChar char="-"/>
              <a:defRPr sz="1200">
                <a:solidFill>
                  <a:srgbClr val="3D3C3C"/>
                </a:solidFill>
              </a:defRPr>
            </a:lvl3pPr>
            <a:lvl4pPr indent="-304800" lvl="3" marL="1828800" algn="l">
              <a:lnSpc>
                <a:spcPct val="90000"/>
              </a:lnSpc>
              <a:spcBef>
                <a:spcPts val="500"/>
              </a:spcBef>
              <a:spcAft>
                <a:spcPts val="0"/>
              </a:spcAft>
              <a:buClr>
                <a:srgbClr val="3D3C3C"/>
              </a:buClr>
              <a:buSzPts val="1200"/>
              <a:buChar char="•"/>
              <a:defRPr sz="1200">
                <a:solidFill>
                  <a:srgbClr val="3D3C3C"/>
                </a:solidFill>
              </a:defRPr>
            </a:lvl4pPr>
            <a:lvl5pPr indent="-304800" lvl="4" marL="2286000" algn="l">
              <a:lnSpc>
                <a:spcPct val="90000"/>
              </a:lnSpc>
              <a:spcBef>
                <a:spcPts val="500"/>
              </a:spcBef>
              <a:spcAft>
                <a:spcPts val="0"/>
              </a:spcAft>
              <a:buClr>
                <a:srgbClr val="3D3C3C"/>
              </a:buClr>
              <a:buSzPts val="1200"/>
              <a:buChar char="o"/>
              <a:defRPr sz="12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0" name="Google Shape;400;p59"/>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59"/>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2" name="Google Shape;402;p59"/>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3" name="Google Shape;403;p59"/>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04" name="Google Shape;404;p59"/>
          <p:cNvSpPr txBox="1"/>
          <p:nvPr>
            <p:ph idx="2" type="body"/>
          </p:nvPr>
        </p:nvSpPr>
        <p:spPr>
          <a:xfrm>
            <a:off x="3265777" y="2940523"/>
            <a:ext cx="2590800" cy="3272498"/>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D3C3C"/>
              </a:buClr>
              <a:buSzPts val="1200"/>
              <a:buChar char="•"/>
              <a:defRPr sz="1200">
                <a:solidFill>
                  <a:srgbClr val="3D3C3C"/>
                </a:solidFill>
              </a:defRPr>
            </a:lvl1pPr>
            <a:lvl2pPr indent="-304800" lvl="1" marL="914400" algn="l">
              <a:lnSpc>
                <a:spcPct val="90000"/>
              </a:lnSpc>
              <a:spcBef>
                <a:spcPts val="500"/>
              </a:spcBef>
              <a:spcAft>
                <a:spcPts val="0"/>
              </a:spcAft>
              <a:buClr>
                <a:srgbClr val="3D3C3C"/>
              </a:buClr>
              <a:buSzPts val="1200"/>
              <a:buChar char="o"/>
              <a:defRPr sz="1200">
                <a:solidFill>
                  <a:srgbClr val="3D3C3C"/>
                </a:solidFill>
              </a:defRPr>
            </a:lvl2pPr>
            <a:lvl3pPr indent="-304800" lvl="2" marL="1371600" algn="l">
              <a:lnSpc>
                <a:spcPct val="90000"/>
              </a:lnSpc>
              <a:spcBef>
                <a:spcPts val="500"/>
              </a:spcBef>
              <a:spcAft>
                <a:spcPts val="0"/>
              </a:spcAft>
              <a:buClr>
                <a:srgbClr val="3D3C3C"/>
              </a:buClr>
              <a:buSzPts val="1200"/>
              <a:buFont typeface="Arial"/>
              <a:buChar char="-"/>
              <a:defRPr sz="1200">
                <a:solidFill>
                  <a:srgbClr val="3D3C3C"/>
                </a:solidFill>
              </a:defRPr>
            </a:lvl3pPr>
            <a:lvl4pPr indent="-304800" lvl="3" marL="1828800" algn="l">
              <a:lnSpc>
                <a:spcPct val="90000"/>
              </a:lnSpc>
              <a:spcBef>
                <a:spcPts val="500"/>
              </a:spcBef>
              <a:spcAft>
                <a:spcPts val="0"/>
              </a:spcAft>
              <a:buClr>
                <a:srgbClr val="3D3C3C"/>
              </a:buClr>
              <a:buSzPts val="1200"/>
              <a:buChar char="•"/>
              <a:defRPr sz="1200">
                <a:solidFill>
                  <a:srgbClr val="3D3C3C"/>
                </a:solidFill>
              </a:defRPr>
            </a:lvl4pPr>
            <a:lvl5pPr indent="-304800" lvl="4" marL="2286000" algn="l">
              <a:lnSpc>
                <a:spcPct val="90000"/>
              </a:lnSpc>
              <a:spcBef>
                <a:spcPts val="500"/>
              </a:spcBef>
              <a:spcAft>
                <a:spcPts val="0"/>
              </a:spcAft>
              <a:buClr>
                <a:srgbClr val="3D3C3C"/>
              </a:buClr>
              <a:buSzPts val="1200"/>
              <a:buChar char="o"/>
              <a:defRPr sz="12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5" name="Google Shape;405;p59"/>
          <p:cNvSpPr txBox="1"/>
          <p:nvPr>
            <p:ph idx="3" type="body"/>
          </p:nvPr>
        </p:nvSpPr>
        <p:spPr>
          <a:xfrm>
            <a:off x="6324600" y="2949502"/>
            <a:ext cx="2590800" cy="3272498"/>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D3C3C"/>
              </a:buClr>
              <a:buSzPts val="1200"/>
              <a:buChar char="•"/>
              <a:defRPr sz="1200">
                <a:solidFill>
                  <a:srgbClr val="3D3C3C"/>
                </a:solidFill>
              </a:defRPr>
            </a:lvl1pPr>
            <a:lvl2pPr indent="-304800" lvl="1" marL="914400" algn="l">
              <a:lnSpc>
                <a:spcPct val="90000"/>
              </a:lnSpc>
              <a:spcBef>
                <a:spcPts val="500"/>
              </a:spcBef>
              <a:spcAft>
                <a:spcPts val="0"/>
              </a:spcAft>
              <a:buClr>
                <a:srgbClr val="3D3C3C"/>
              </a:buClr>
              <a:buSzPts val="1200"/>
              <a:buChar char="o"/>
              <a:defRPr sz="1200">
                <a:solidFill>
                  <a:srgbClr val="3D3C3C"/>
                </a:solidFill>
              </a:defRPr>
            </a:lvl2pPr>
            <a:lvl3pPr indent="-304800" lvl="2" marL="1371600" algn="l">
              <a:lnSpc>
                <a:spcPct val="90000"/>
              </a:lnSpc>
              <a:spcBef>
                <a:spcPts val="500"/>
              </a:spcBef>
              <a:spcAft>
                <a:spcPts val="0"/>
              </a:spcAft>
              <a:buClr>
                <a:srgbClr val="3D3C3C"/>
              </a:buClr>
              <a:buSzPts val="1200"/>
              <a:buFont typeface="Arial"/>
              <a:buChar char="-"/>
              <a:defRPr sz="1200">
                <a:solidFill>
                  <a:srgbClr val="3D3C3C"/>
                </a:solidFill>
              </a:defRPr>
            </a:lvl3pPr>
            <a:lvl4pPr indent="-304800" lvl="3" marL="1828800" algn="l">
              <a:lnSpc>
                <a:spcPct val="90000"/>
              </a:lnSpc>
              <a:spcBef>
                <a:spcPts val="500"/>
              </a:spcBef>
              <a:spcAft>
                <a:spcPts val="0"/>
              </a:spcAft>
              <a:buClr>
                <a:srgbClr val="3D3C3C"/>
              </a:buClr>
              <a:buSzPts val="1200"/>
              <a:buChar char="•"/>
              <a:defRPr sz="1200">
                <a:solidFill>
                  <a:srgbClr val="3D3C3C"/>
                </a:solidFill>
              </a:defRPr>
            </a:lvl4pPr>
            <a:lvl5pPr indent="-304800" lvl="4" marL="2286000" algn="l">
              <a:lnSpc>
                <a:spcPct val="90000"/>
              </a:lnSpc>
              <a:spcBef>
                <a:spcPts val="500"/>
              </a:spcBef>
              <a:spcAft>
                <a:spcPts val="0"/>
              </a:spcAft>
              <a:buClr>
                <a:srgbClr val="3D3C3C"/>
              </a:buClr>
              <a:buSzPts val="1200"/>
              <a:buChar char="o"/>
              <a:defRPr sz="12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6" name="Google Shape;406;p59"/>
          <p:cNvSpPr txBox="1"/>
          <p:nvPr>
            <p:ph idx="4" type="body"/>
          </p:nvPr>
        </p:nvSpPr>
        <p:spPr>
          <a:xfrm>
            <a:off x="9374988" y="2940522"/>
            <a:ext cx="2590800" cy="3272498"/>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000"/>
              </a:spcBef>
              <a:spcAft>
                <a:spcPts val="0"/>
              </a:spcAft>
              <a:buClr>
                <a:srgbClr val="3D3C3C"/>
              </a:buClr>
              <a:buSzPts val="1200"/>
              <a:buChar char="•"/>
              <a:defRPr sz="1200">
                <a:solidFill>
                  <a:srgbClr val="3D3C3C"/>
                </a:solidFill>
              </a:defRPr>
            </a:lvl1pPr>
            <a:lvl2pPr indent="-304800" lvl="1" marL="914400" algn="l">
              <a:lnSpc>
                <a:spcPct val="90000"/>
              </a:lnSpc>
              <a:spcBef>
                <a:spcPts val="500"/>
              </a:spcBef>
              <a:spcAft>
                <a:spcPts val="0"/>
              </a:spcAft>
              <a:buClr>
                <a:srgbClr val="3D3C3C"/>
              </a:buClr>
              <a:buSzPts val="1200"/>
              <a:buChar char="o"/>
              <a:defRPr sz="1200">
                <a:solidFill>
                  <a:srgbClr val="3D3C3C"/>
                </a:solidFill>
              </a:defRPr>
            </a:lvl2pPr>
            <a:lvl3pPr indent="-304800" lvl="2" marL="1371600" algn="l">
              <a:lnSpc>
                <a:spcPct val="90000"/>
              </a:lnSpc>
              <a:spcBef>
                <a:spcPts val="500"/>
              </a:spcBef>
              <a:spcAft>
                <a:spcPts val="0"/>
              </a:spcAft>
              <a:buClr>
                <a:srgbClr val="3D3C3C"/>
              </a:buClr>
              <a:buSzPts val="1200"/>
              <a:buFont typeface="Arial"/>
              <a:buChar char="-"/>
              <a:defRPr sz="1200">
                <a:solidFill>
                  <a:srgbClr val="3D3C3C"/>
                </a:solidFill>
              </a:defRPr>
            </a:lvl3pPr>
            <a:lvl4pPr indent="-304800" lvl="3" marL="1828800" algn="l">
              <a:lnSpc>
                <a:spcPct val="90000"/>
              </a:lnSpc>
              <a:spcBef>
                <a:spcPts val="500"/>
              </a:spcBef>
              <a:spcAft>
                <a:spcPts val="0"/>
              </a:spcAft>
              <a:buClr>
                <a:srgbClr val="3D3C3C"/>
              </a:buClr>
              <a:buSzPts val="1200"/>
              <a:buChar char="•"/>
              <a:defRPr sz="1200">
                <a:solidFill>
                  <a:srgbClr val="3D3C3C"/>
                </a:solidFill>
              </a:defRPr>
            </a:lvl4pPr>
            <a:lvl5pPr indent="-304800" lvl="4" marL="2286000" algn="l">
              <a:lnSpc>
                <a:spcPct val="90000"/>
              </a:lnSpc>
              <a:spcBef>
                <a:spcPts val="500"/>
              </a:spcBef>
              <a:spcAft>
                <a:spcPts val="0"/>
              </a:spcAft>
              <a:buClr>
                <a:srgbClr val="3D3C3C"/>
              </a:buClr>
              <a:buSzPts val="1200"/>
              <a:buChar char="o"/>
              <a:defRPr sz="12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7" name="Google Shape;407;p59"/>
          <p:cNvSpPr/>
          <p:nvPr>
            <p:ph idx="5" type="pic"/>
          </p:nvPr>
        </p:nvSpPr>
        <p:spPr>
          <a:xfrm>
            <a:off x="250145" y="1609997"/>
            <a:ext cx="723664" cy="723664"/>
          </a:xfrm>
          <a:prstGeom prst="rect">
            <a:avLst/>
          </a:prstGeom>
          <a:noFill/>
          <a:ln>
            <a:noFill/>
          </a:ln>
        </p:spPr>
      </p:sp>
      <p:sp>
        <p:nvSpPr>
          <p:cNvPr id="408" name="Google Shape;408;p59"/>
          <p:cNvSpPr txBox="1"/>
          <p:nvPr>
            <p:ph idx="6" type="body"/>
          </p:nvPr>
        </p:nvSpPr>
        <p:spPr>
          <a:xfrm>
            <a:off x="250146" y="2409064"/>
            <a:ext cx="2569254" cy="4560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200"/>
              <a:buNone/>
              <a:defRPr b="1" sz="12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9" name="Google Shape;409;p59"/>
          <p:cNvSpPr/>
          <p:nvPr>
            <p:ph idx="7" type="pic"/>
          </p:nvPr>
        </p:nvSpPr>
        <p:spPr>
          <a:xfrm>
            <a:off x="3258393" y="1609997"/>
            <a:ext cx="723664" cy="723664"/>
          </a:xfrm>
          <a:prstGeom prst="rect">
            <a:avLst/>
          </a:prstGeom>
          <a:noFill/>
          <a:ln>
            <a:noFill/>
          </a:ln>
        </p:spPr>
      </p:sp>
      <p:sp>
        <p:nvSpPr>
          <p:cNvPr id="410" name="Google Shape;410;p59"/>
          <p:cNvSpPr txBox="1"/>
          <p:nvPr>
            <p:ph idx="8" type="body"/>
          </p:nvPr>
        </p:nvSpPr>
        <p:spPr>
          <a:xfrm>
            <a:off x="3258393" y="2409064"/>
            <a:ext cx="2590793" cy="4560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200"/>
              <a:buNone/>
              <a:defRPr b="1" sz="12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1" name="Google Shape;411;p59"/>
          <p:cNvSpPr/>
          <p:nvPr>
            <p:ph idx="9" type="pic"/>
          </p:nvPr>
        </p:nvSpPr>
        <p:spPr>
          <a:xfrm>
            <a:off x="6324599" y="1609997"/>
            <a:ext cx="723664" cy="723664"/>
          </a:xfrm>
          <a:prstGeom prst="rect">
            <a:avLst/>
          </a:prstGeom>
          <a:noFill/>
          <a:ln>
            <a:noFill/>
          </a:ln>
        </p:spPr>
      </p:sp>
      <p:sp>
        <p:nvSpPr>
          <p:cNvPr id="412" name="Google Shape;412;p59"/>
          <p:cNvSpPr txBox="1"/>
          <p:nvPr>
            <p:ph idx="13" type="body"/>
          </p:nvPr>
        </p:nvSpPr>
        <p:spPr>
          <a:xfrm>
            <a:off x="6324600" y="2409064"/>
            <a:ext cx="2569254" cy="4560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200"/>
              <a:buNone/>
              <a:defRPr b="1" sz="12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3" name="Google Shape;413;p59"/>
          <p:cNvSpPr/>
          <p:nvPr>
            <p:ph idx="14" type="pic"/>
          </p:nvPr>
        </p:nvSpPr>
        <p:spPr>
          <a:xfrm>
            <a:off x="9368745" y="1605045"/>
            <a:ext cx="723664" cy="723664"/>
          </a:xfrm>
          <a:prstGeom prst="rect">
            <a:avLst/>
          </a:prstGeom>
          <a:noFill/>
          <a:ln>
            <a:noFill/>
          </a:ln>
        </p:spPr>
      </p:sp>
      <p:sp>
        <p:nvSpPr>
          <p:cNvPr id="414" name="Google Shape;414;p59"/>
          <p:cNvSpPr txBox="1"/>
          <p:nvPr>
            <p:ph idx="15" type="body"/>
          </p:nvPr>
        </p:nvSpPr>
        <p:spPr>
          <a:xfrm>
            <a:off x="9368746" y="2404112"/>
            <a:ext cx="2569254" cy="45605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200"/>
              <a:buNone/>
              <a:defRPr b="1" sz="12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15" name="Google Shape;415;p59"/>
          <p:cNvCxnSpPr/>
          <p:nvPr/>
        </p:nvCxnSpPr>
        <p:spPr>
          <a:xfrm>
            <a:off x="3020786" y="2404112"/>
            <a:ext cx="0" cy="3817888"/>
          </a:xfrm>
          <a:prstGeom prst="straightConnector1">
            <a:avLst/>
          </a:prstGeom>
          <a:noFill/>
          <a:ln cap="flat" cmpd="sng" w="9525">
            <a:solidFill>
              <a:schemeClr val="accent5"/>
            </a:solidFill>
            <a:prstDash val="solid"/>
            <a:miter lim="800000"/>
            <a:headEnd len="sm" w="sm" type="none"/>
            <a:tailEnd len="sm" w="sm" type="none"/>
          </a:ln>
        </p:spPr>
      </p:cxnSp>
      <p:cxnSp>
        <p:nvCxnSpPr>
          <p:cNvPr id="416" name="Google Shape;416;p59"/>
          <p:cNvCxnSpPr/>
          <p:nvPr/>
        </p:nvCxnSpPr>
        <p:spPr>
          <a:xfrm>
            <a:off x="6096000" y="2404112"/>
            <a:ext cx="0" cy="3817888"/>
          </a:xfrm>
          <a:prstGeom prst="straightConnector1">
            <a:avLst/>
          </a:prstGeom>
          <a:noFill/>
          <a:ln cap="flat" cmpd="sng" w="9525">
            <a:solidFill>
              <a:schemeClr val="accent5"/>
            </a:solidFill>
            <a:prstDash val="solid"/>
            <a:miter lim="800000"/>
            <a:headEnd len="sm" w="sm" type="none"/>
            <a:tailEnd len="sm" w="sm" type="none"/>
          </a:ln>
        </p:spPr>
      </p:cxnSp>
      <p:cxnSp>
        <p:nvCxnSpPr>
          <p:cNvPr id="417" name="Google Shape;417;p59"/>
          <p:cNvCxnSpPr/>
          <p:nvPr/>
        </p:nvCxnSpPr>
        <p:spPr>
          <a:xfrm>
            <a:off x="9130393" y="2404112"/>
            <a:ext cx="0" cy="3817888"/>
          </a:xfrm>
          <a:prstGeom prst="straightConnector1">
            <a:avLst/>
          </a:prstGeom>
          <a:noFill/>
          <a:ln cap="flat" cmpd="sng" w="9525">
            <a:solidFill>
              <a:schemeClr val="accent5"/>
            </a:solidFill>
            <a:prstDash val="solid"/>
            <a:miter lim="800000"/>
            <a:headEnd len="sm" w="sm" type="none"/>
            <a:tailEnd len="sm" w="sm"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mparison with Pictures">
  <p:cSld name="4 Comparison with Pictures">
    <p:bg>
      <p:bgPr>
        <a:solidFill>
          <a:srgbClr val="F2F1EE"/>
        </a:solidFill>
      </p:bgPr>
    </p:bg>
    <p:spTree>
      <p:nvGrpSpPr>
        <p:cNvPr id="418" name="Shape 418"/>
        <p:cNvGrpSpPr/>
        <p:nvPr/>
      </p:nvGrpSpPr>
      <p:grpSpPr>
        <a:xfrm>
          <a:off x="0" y="0"/>
          <a:ext cx="0" cy="0"/>
          <a:chOff x="0" y="0"/>
          <a:chExt cx="0" cy="0"/>
        </a:xfrm>
      </p:grpSpPr>
      <p:sp>
        <p:nvSpPr>
          <p:cNvPr id="419" name="Google Shape;419;p60"/>
          <p:cNvSpPr txBox="1"/>
          <p:nvPr>
            <p:ph idx="1" type="body"/>
          </p:nvPr>
        </p:nvSpPr>
        <p:spPr>
          <a:xfrm>
            <a:off x="235547" y="1603177"/>
            <a:ext cx="2743200" cy="125654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0" name="Google Shape;420;p60"/>
          <p:cNvSpPr txBox="1"/>
          <p:nvPr>
            <p:ph idx="2" type="body"/>
          </p:nvPr>
        </p:nvSpPr>
        <p:spPr>
          <a:xfrm>
            <a:off x="3239180" y="1603177"/>
            <a:ext cx="2743200" cy="125654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1" name="Google Shape;421;p60"/>
          <p:cNvSpPr txBox="1"/>
          <p:nvPr>
            <p:ph idx="3" type="body"/>
          </p:nvPr>
        </p:nvSpPr>
        <p:spPr>
          <a:xfrm>
            <a:off x="6245800" y="1603177"/>
            <a:ext cx="2743200" cy="125654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2" name="Google Shape;422;p60"/>
          <p:cNvSpPr txBox="1"/>
          <p:nvPr>
            <p:ph idx="4" type="body"/>
          </p:nvPr>
        </p:nvSpPr>
        <p:spPr>
          <a:xfrm>
            <a:off x="9252426" y="1603177"/>
            <a:ext cx="2743200" cy="125654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23" name="Google Shape;423;p60"/>
          <p:cNvCxnSpPr/>
          <p:nvPr/>
        </p:nvCxnSpPr>
        <p:spPr>
          <a:xfrm>
            <a:off x="3107469" y="1603177"/>
            <a:ext cx="0" cy="4542975"/>
          </a:xfrm>
          <a:prstGeom prst="straightConnector1">
            <a:avLst/>
          </a:prstGeom>
          <a:noFill/>
          <a:ln cap="flat" cmpd="sng" w="9525">
            <a:solidFill>
              <a:schemeClr val="accent5"/>
            </a:solidFill>
            <a:prstDash val="solid"/>
            <a:miter lim="800000"/>
            <a:headEnd len="sm" w="sm" type="none"/>
            <a:tailEnd len="sm" w="sm" type="none"/>
          </a:ln>
        </p:spPr>
      </p:cxnSp>
      <p:cxnSp>
        <p:nvCxnSpPr>
          <p:cNvPr id="424" name="Google Shape;424;p60"/>
          <p:cNvCxnSpPr/>
          <p:nvPr/>
        </p:nvCxnSpPr>
        <p:spPr>
          <a:xfrm>
            <a:off x="6114091" y="1603177"/>
            <a:ext cx="0" cy="4542975"/>
          </a:xfrm>
          <a:prstGeom prst="straightConnector1">
            <a:avLst/>
          </a:prstGeom>
          <a:noFill/>
          <a:ln cap="flat" cmpd="sng" w="9525">
            <a:solidFill>
              <a:schemeClr val="accent5"/>
            </a:solidFill>
            <a:prstDash val="solid"/>
            <a:miter lim="800000"/>
            <a:headEnd len="sm" w="sm" type="none"/>
            <a:tailEnd len="sm" w="sm" type="none"/>
          </a:ln>
        </p:spPr>
      </p:cxnSp>
      <p:cxnSp>
        <p:nvCxnSpPr>
          <p:cNvPr id="425" name="Google Shape;425;p60"/>
          <p:cNvCxnSpPr/>
          <p:nvPr/>
        </p:nvCxnSpPr>
        <p:spPr>
          <a:xfrm>
            <a:off x="9120713" y="1603177"/>
            <a:ext cx="0" cy="4542975"/>
          </a:xfrm>
          <a:prstGeom prst="straightConnector1">
            <a:avLst/>
          </a:prstGeom>
          <a:noFill/>
          <a:ln cap="flat" cmpd="sng" w="9525">
            <a:solidFill>
              <a:schemeClr val="accent5"/>
            </a:solidFill>
            <a:prstDash val="solid"/>
            <a:miter lim="800000"/>
            <a:headEnd len="sm" w="sm" type="none"/>
            <a:tailEnd len="sm" w="sm" type="none"/>
          </a:ln>
        </p:spPr>
      </p:cxnSp>
      <p:sp>
        <p:nvSpPr>
          <p:cNvPr id="426" name="Google Shape;426;p60"/>
          <p:cNvSpPr txBox="1"/>
          <p:nvPr>
            <p:ph idx="5" type="body"/>
          </p:nvPr>
        </p:nvSpPr>
        <p:spPr>
          <a:xfrm>
            <a:off x="232558" y="2977555"/>
            <a:ext cx="2743200" cy="3170151"/>
          </a:xfrm>
          <a:prstGeom prst="rect">
            <a:avLst/>
          </a:prstGeom>
          <a:noFill/>
          <a:ln>
            <a:noFill/>
          </a:ln>
        </p:spPr>
        <p:txBody>
          <a:bodyPr anchorCtr="0" anchor="t" bIns="45700" lIns="91425" spcFirstLastPara="1" rIns="91425" wrap="square" tIns="45700">
            <a:normAutofit/>
          </a:bodyPr>
          <a:lstStyle>
            <a:lvl1pPr indent="-295275" lvl="0" marL="457200" algn="l">
              <a:lnSpc>
                <a:spcPct val="90000"/>
              </a:lnSpc>
              <a:spcBef>
                <a:spcPts val="1000"/>
              </a:spcBef>
              <a:spcAft>
                <a:spcPts val="0"/>
              </a:spcAft>
              <a:buClr>
                <a:srgbClr val="3D3C3C"/>
              </a:buClr>
              <a:buSzPts val="1050"/>
              <a:buChar char="•"/>
              <a:defRPr sz="1050">
                <a:solidFill>
                  <a:srgbClr val="3D3C3C"/>
                </a:solidFill>
              </a:defRPr>
            </a:lvl1pPr>
            <a:lvl2pPr indent="-295275" lvl="1" marL="914400" algn="l">
              <a:lnSpc>
                <a:spcPct val="90000"/>
              </a:lnSpc>
              <a:spcBef>
                <a:spcPts val="500"/>
              </a:spcBef>
              <a:spcAft>
                <a:spcPts val="0"/>
              </a:spcAft>
              <a:buClr>
                <a:srgbClr val="3D3C3C"/>
              </a:buClr>
              <a:buSzPts val="1050"/>
              <a:buFont typeface="Courier New"/>
              <a:buChar char="o"/>
              <a:defRPr sz="1050">
                <a:solidFill>
                  <a:srgbClr val="3D3C3C"/>
                </a:solidFill>
              </a:defRPr>
            </a:lvl2pPr>
            <a:lvl3pPr indent="-295275" lvl="2" marL="1371600" algn="l">
              <a:lnSpc>
                <a:spcPct val="90000"/>
              </a:lnSpc>
              <a:spcBef>
                <a:spcPts val="500"/>
              </a:spcBef>
              <a:spcAft>
                <a:spcPts val="0"/>
              </a:spcAft>
              <a:buClr>
                <a:srgbClr val="3D3C3C"/>
              </a:buClr>
              <a:buSzPts val="1050"/>
              <a:buFont typeface="Arial"/>
              <a:buChar char="-"/>
              <a:defRPr sz="1050">
                <a:solidFill>
                  <a:srgbClr val="3D3C3C"/>
                </a:solidFill>
              </a:defRPr>
            </a:lvl3pPr>
            <a:lvl4pPr indent="-295275" lvl="3" marL="1828800" algn="l">
              <a:lnSpc>
                <a:spcPct val="90000"/>
              </a:lnSpc>
              <a:spcBef>
                <a:spcPts val="500"/>
              </a:spcBef>
              <a:spcAft>
                <a:spcPts val="0"/>
              </a:spcAft>
              <a:buClr>
                <a:srgbClr val="3D3C3C"/>
              </a:buClr>
              <a:buSzPts val="1050"/>
              <a:buChar char="•"/>
              <a:defRPr sz="1050">
                <a:solidFill>
                  <a:srgbClr val="3D3C3C"/>
                </a:solidFill>
              </a:defRPr>
            </a:lvl4pPr>
            <a:lvl5pPr indent="-295275" lvl="4" marL="2286000" algn="l">
              <a:lnSpc>
                <a:spcPct val="90000"/>
              </a:lnSpc>
              <a:spcBef>
                <a:spcPts val="500"/>
              </a:spcBef>
              <a:spcAft>
                <a:spcPts val="0"/>
              </a:spcAft>
              <a:buClr>
                <a:srgbClr val="3D3C3C"/>
              </a:buClr>
              <a:buSzPts val="1050"/>
              <a:buFont typeface="Courier New"/>
              <a:buChar char="o"/>
              <a:defRPr sz="105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7" name="Google Shape;427;p60"/>
          <p:cNvSpPr txBox="1"/>
          <p:nvPr>
            <p:ph idx="6" type="body"/>
          </p:nvPr>
        </p:nvSpPr>
        <p:spPr>
          <a:xfrm>
            <a:off x="3239180" y="2977555"/>
            <a:ext cx="2743200" cy="3170151"/>
          </a:xfrm>
          <a:prstGeom prst="rect">
            <a:avLst/>
          </a:prstGeom>
          <a:noFill/>
          <a:ln>
            <a:noFill/>
          </a:ln>
        </p:spPr>
        <p:txBody>
          <a:bodyPr anchorCtr="0" anchor="t" bIns="45700" lIns="91425" spcFirstLastPara="1" rIns="91425" wrap="square" tIns="45700">
            <a:normAutofit/>
          </a:bodyPr>
          <a:lstStyle>
            <a:lvl1pPr indent="-295275" lvl="0" marL="457200" algn="l">
              <a:lnSpc>
                <a:spcPct val="90000"/>
              </a:lnSpc>
              <a:spcBef>
                <a:spcPts val="1000"/>
              </a:spcBef>
              <a:spcAft>
                <a:spcPts val="0"/>
              </a:spcAft>
              <a:buClr>
                <a:srgbClr val="3D3C3C"/>
              </a:buClr>
              <a:buSzPts val="1050"/>
              <a:buChar char="•"/>
              <a:defRPr sz="1050">
                <a:solidFill>
                  <a:srgbClr val="3D3C3C"/>
                </a:solidFill>
              </a:defRPr>
            </a:lvl1pPr>
            <a:lvl2pPr indent="-295275" lvl="1" marL="914400" algn="l">
              <a:lnSpc>
                <a:spcPct val="90000"/>
              </a:lnSpc>
              <a:spcBef>
                <a:spcPts val="500"/>
              </a:spcBef>
              <a:spcAft>
                <a:spcPts val="0"/>
              </a:spcAft>
              <a:buClr>
                <a:srgbClr val="3D3C3C"/>
              </a:buClr>
              <a:buSzPts val="1050"/>
              <a:buFont typeface="Courier New"/>
              <a:buChar char="o"/>
              <a:defRPr sz="1050">
                <a:solidFill>
                  <a:srgbClr val="3D3C3C"/>
                </a:solidFill>
              </a:defRPr>
            </a:lvl2pPr>
            <a:lvl3pPr indent="-295275" lvl="2" marL="1371600" algn="l">
              <a:lnSpc>
                <a:spcPct val="90000"/>
              </a:lnSpc>
              <a:spcBef>
                <a:spcPts val="500"/>
              </a:spcBef>
              <a:spcAft>
                <a:spcPts val="0"/>
              </a:spcAft>
              <a:buClr>
                <a:srgbClr val="3D3C3C"/>
              </a:buClr>
              <a:buSzPts val="1050"/>
              <a:buFont typeface="Arial"/>
              <a:buChar char="-"/>
              <a:defRPr sz="1050">
                <a:solidFill>
                  <a:srgbClr val="3D3C3C"/>
                </a:solidFill>
              </a:defRPr>
            </a:lvl3pPr>
            <a:lvl4pPr indent="-295275" lvl="3" marL="1828800" algn="l">
              <a:lnSpc>
                <a:spcPct val="90000"/>
              </a:lnSpc>
              <a:spcBef>
                <a:spcPts val="500"/>
              </a:spcBef>
              <a:spcAft>
                <a:spcPts val="0"/>
              </a:spcAft>
              <a:buClr>
                <a:srgbClr val="3D3C3C"/>
              </a:buClr>
              <a:buSzPts val="1050"/>
              <a:buChar char="•"/>
              <a:defRPr sz="1050">
                <a:solidFill>
                  <a:srgbClr val="3D3C3C"/>
                </a:solidFill>
              </a:defRPr>
            </a:lvl4pPr>
            <a:lvl5pPr indent="-295275" lvl="4" marL="2286000" algn="l">
              <a:lnSpc>
                <a:spcPct val="90000"/>
              </a:lnSpc>
              <a:spcBef>
                <a:spcPts val="500"/>
              </a:spcBef>
              <a:spcAft>
                <a:spcPts val="0"/>
              </a:spcAft>
              <a:buClr>
                <a:srgbClr val="3D3C3C"/>
              </a:buClr>
              <a:buSzPts val="1050"/>
              <a:buFont typeface="Courier New"/>
              <a:buChar char="o"/>
              <a:defRPr sz="105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8" name="Google Shape;428;p60"/>
          <p:cNvSpPr txBox="1"/>
          <p:nvPr>
            <p:ph idx="7" type="body"/>
          </p:nvPr>
        </p:nvSpPr>
        <p:spPr>
          <a:xfrm>
            <a:off x="6245802" y="2977555"/>
            <a:ext cx="2743200" cy="3170151"/>
          </a:xfrm>
          <a:prstGeom prst="rect">
            <a:avLst/>
          </a:prstGeom>
          <a:noFill/>
          <a:ln>
            <a:noFill/>
          </a:ln>
        </p:spPr>
        <p:txBody>
          <a:bodyPr anchorCtr="0" anchor="t" bIns="45700" lIns="91425" spcFirstLastPara="1" rIns="91425" wrap="square" tIns="45700">
            <a:normAutofit/>
          </a:bodyPr>
          <a:lstStyle>
            <a:lvl1pPr indent="-295275" lvl="0" marL="457200" algn="l">
              <a:lnSpc>
                <a:spcPct val="90000"/>
              </a:lnSpc>
              <a:spcBef>
                <a:spcPts val="1000"/>
              </a:spcBef>
              <a:spcAft>
                <a:spcPts val="0"/>
              </a:spcAft>
              <a:buClr>
                <a:srgbClr val="3D3C3C"/>
              </a:buClr>
              <a:buSzPts val="1050"/>
              <a:buChar char="•"/>
              <a:defRPr sz="1050">
                <a:solidFill>
                  <a:srgbClr val="3D3C3C"/>
                </a:solidFill>
              </a:defRPr>
            </a:lvl1pPr>
            <a:lvl2pPr indent="-295275" lvl="1" marL="914400" algn="l">
              <a:lnSpc>
                <a:spcPct val="90000"/>
              </a:lnSpc>
              <a:spcBef>
                <a:spcPts val="500"/>
              </a:spcBef>
              <a:spcAft>
                <a:spcPts val="0"/>
              </a:spcAft>
              <a:buClr>
                <a:srgbClr val="3D3C3C"/>
              </a:buClr>
              <a:buSzPts val="1050"/>
              <a:buFont typeface="Courier New"/>
              <a:buChar char="o"/>
              <a:defRPr sz="1050">
                <a:solidFill>
                  <a:srgbClr val="3D3C3C"/>
                </a:solidFill>
              </a:defRPr>
            </a:lvl2pPr>
            <a:lvl3pPr indent="-295275" lvl="2" marL="1371600" algn="l">
              <a:lnSpc>
                <a:spcPct val="90000"/>
              </a:lnSpc>
              <a:spcBef>
                <a:spcPts val="500"/>
              </a:spcBef>
              <a:spcAft>
                <a:spcPts val="0"/>
              </a:spcAft>
              <a:buClr>
                <a:srgbClr val="3D3C3C"/>
              </a:buClr>
              <a:buSzPts val="1050"/>
              <a:buFont typeface="Arial"/>
              <a:buChar char="-"/>
              <a:defRPr sz="1050">
                <a:solidFill>
                  <a:srgbClr val="3D3C3C"/>
                </a:solidFill>
              </a:defRPr>
            </a:lvl3pPr>
            <a:lvl4pPr indent="-295275" lvl="3" marL="1828800" algn="l">
              <a:lnSpc>
                <a:spcPct val="90000"/>
              </a:lnSpc>
              <a:spcBef>
                <a:spcPts val="500"/>
              </a:spcBef>
              <a:spcAft>
                <a:spcPts val="0"/>
              </a:spcAft>
              <a:buClr>
                <a:srgbClr val="3D3C3C"/>
              </a:buClr>
              <a:buSzPts val="1050"/>
              <a:buChar char="•"/>
              <a:defRPr sz="1050">
                <a:solidFill>
                  <a:srgbClr val="3D3C3C"/>
                </a:solidFill>
              </a:defRPr>
            </a:lvl4pPr>
            <a:lvl5pPr indent="-295275" lvl="4" marL="2286000" algn="l">
              <a:lnSpc>
                <a:spcPct val="90000"/>
              </a:lnSpc>
              <a:spcBef>
                <a:spcPts val="500"/>
              </a:spcBef>
              <a:spcAft>
                <a:spcPts val="0"/>
              </a:spcAft>
              <a:buClr>
                <a:srgbClr val="3D3C3C"/>
              </a:buClr>
              <a:buSzPts val="1050"/>
              <a:buFont typeface="Courier New"/>
              <a:buChar char="o"/>
              <a:defRPr sz="105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9" name="Google Shape;429;p60"/>
          <p:cNvSpPr txBox="1"/>
          <p:nvPr>
            <p:ph idx="8" type="body"/>
          </p:nvPr>
        </p:nvSpPr>
        <p:spPr>
          <a:xfrm>
            <a:off x="9252426" y="2976001"/>
            <a:ext cx="2743200" cy="3170151"/>
          </a:xfrm>
          <a:prstGeom prst="rect">
            <a:avLst/>
          </a:prstGeom>
          <a:noFill/>
          <a:ln>
            <a:noFill/>
          </a:ln>
        </p:spPr>
        <p:txBody>
          <a:bodyPr anchorCtr="0" anchor="t" bIns="45700" lIns="91425" spcFirstLastPara="1" rIns="91425" wrap="square" tIns="45700">
            <a:normAutofit/>
          </a:bodyPr>
          <a:lstStyle>
            <a:lvl1pPr indent="-295275" lvl="0" marL="457200" algn="l">
              <a:lnSpc>
                <a:spcPct val="90000"/>
              </a:lnSpc>
              <a:spcBef>
                <a:spcPts val="1000"/>
              </a:spcBef>
              <a:spcAft>
                <a:spcPts val="0"/>
              </a:spcAft>
              <a:buClr>
                <a:srgbClr val="3D3C3C"/>
              </a:buClr>
              <a:buSzPts val="1050"/>
              <a:buChar char="•"/>
              <a:defRPr sz="1050">
                <a:solidFill>
                  <a:srgbClr val="3D3C3C"/>
                </a:solidFill>
              </a:defRPr>
            </a:lvl1pPr>
            <a:lvl2pPr indent="-295275" lvl="1" marL="914400" algn="l">
              <a:lnSpc>
                <a:spcPct val="90000"/>
              </a:lnSpc>
              <a:spcBef>
                <a:spcPts val="500"/>
              </a:spcBef>
              <a:spcAft>
                <a:spcPts val="0"/>
              </a:spcAft>
              <a:buClr>
                <a:srgbClr val="3D3C3C"/>
              </a:buClr>
              <a:buSzPts val="1050"/>
              <a:buFont typeface="Courier New"/>
              <a:buChar char="o"/>
              <a:defRPr sz="1050">
                <a:solidFill>
                  <a:srgbClr val="3D3C3C"/>
                </a:solidFill>
              </a:defRPr>
            </a:lvl2pPr>
            <a:lvl3pPr indent="-295275" lvl="2" marL="1371600" algn="l">
              <a:lnSpc>
                <a:spcPct val="90000"/>
              </a:lnSpc>
              <a:spcBef>
                <a:spcPts val="500"/>
              </a:spcBef>
              <a:spcAft>
                <a:spcPts val="0"/>
              </a:spcAft>
              <a:buClr>
                <a:srgbClr val="3D3C3C"/>
              </a:buClr>
              <a:buSzPts val="1050"/>
              <a:buFont typeface="Arial"/>
              <a:buChar char="-"/>
              <a:defRPr sz="1050">
                <a:solidFill>
                  <a:srgbClr val="3D3C3C"/>
                </a:solidFill>
              </a:defRPr>
            </a:lvl3pPr>
            <a:lvl4pPr indent="-295275" lvl="3" marL="1828800" algn="l">
              <a:lnSpc>
                <a:spcPct val="90000"/>
              </a:lnSpc>
              <a:spcBef>
                <a:spcPts val="500"/>
              </a:spcBef>
              <a:spcAft>
                <a:spcPts val="0"/>
              </a:spcAft>
              <a:buClr>
                <a:srgbClr val="3D3C3C"/>
              </a:buClr>
              <a:buSzPts val="1050"/>
              <a:buChar char="•"/>
              <a:defRPr sz="1050">
                <a:solidFill>
                  <a:srgbClr val="3D3C3C"/>
                </a:solidFill>
              </a:defRPr>
            </a:lvl4pPr>
            <a:lvl5pPr indent="-295275" lvl="4" marL="2286000" algn="l">
              <a:lnSpc>
                <a:spcPct val="90000"/>
              </a:lnSpc>
              <a:spcBef>
                <a:spcPts val="500"/>
              </a:spcBef>
              <a:spcAft>
                <a:spcPts val="0"/>
              </a:spcAft>
              <a:buClr>
                <a:srgbClr val="3D3C3C"/>
              </a:buClr>
              <a:buSzPts val="1050"/>
              <a:buFont typeface="Courier New"/>
              <a:buChar char="o"/>
              <a:defRPr sz="105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0" name="Google Shape;430;p60"/>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s">
  <p:cSld name="5 Columns">
    <p:spTree>
      <p:nvGrpSpPr>
        <p:cNvPr id="431" name="Shape 431"/>
        <p:cNvGrpSpPr/>
        <p:nvPr/>
      </p:nvGrpSpPr>
      <p:grpSpPr>
        <a:xfrm>
          <a:off x="0" y="0"/>
          <a:ext cx="0" cy="0"/>
          <a:chOff x="0" y="0"/>
          <a:chExt cx="0" cy="0"/>
        </a:xfrm>
      </p:grpSpPr>
      <p:sp>
        <p:nvSpPr>
          <p:cNvPr id="432" name="Google Shape;432;p61"/>
          <p:cNvSpPr/>
          <p:nvPr>
            <p:ph idx="2" type="pic"/>
          </p:nvPr>
        </p:nvSpPr>
        <p:spPr>
          <a:xfrm>
            <a:off x="250145" y="1609997"/>
            <a:ext cx="723664" cy="723664"/>
          </a:xfrm>
          <a:prstGeom prst="rect">
            <a:avLst/>
          </a:prstGeom>
          <a:noFill/>
          <a:ln>
            <a:noFill/>
          </a:ln>
        </p:spPr>
      </p:sp>
      <p:sp>
        <p:nvSpPr>
          <p:cNvPr id="433" name="Google Shape;433;p61"/>
          <p:cNvSpPr txBox="1"/>
          <p:nvPr>
            <p:ph idx="1" type="body"/>
          </p:nvPr>
        </p:nvSpPr>
        <p:spPr>
          <a:xfrm>
            <a:off x="250145" y="3032091"/>
            <a:ext cx="2173515" cy="3229099"/>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00"/>
              </a:spcBef>
              <a:spcAft>
                <a:spcPts val="0"/>
              </a:spcAft>
              <a:buClr>
                <a:srgbClr val="3D3C3C"/>
              </a:buClr>
              <a:buSzPts val="900"/>
              <a:buChar char="•"/>
              <a:defRPr sz="900">
                <a:solidFill>
                  <a:srgbClr val="3D3C3C"/>
                </a:solidFill>
              </a:defRPr>
            </a:lvl1pPr>
            <a:lvl2pPr indent="-285750" lvl="1" marL="914400" algn="l">
              <a:lnSpc>
                <a:spcPct val="90000"/>
              </a:lnSpc>
              <a:spcBef>
                <a:spcPts val="500"/>
              </a:spcBef>
              <a:spcAft>
                <a:spcPts val="0"/>
              </a:spcAft>
              <a:buClr>
                <a:srgbClr val="3D3C3C"/>
              </a:buClr>
              <a:buSzPts val="900"/>
              <a:buChar char="o"/>
              <a:defRPr sz="900">
                <a:solidFill>
                  <a:srgbClr val="3D3C3C"/>
                </a:solidFill>
              </a:defRPr>
            </a:lvl2pPr>
            <a:lvl3pPr indent="-285750" lvl="2" marL="1371600" algn="l">
              <a:lnSpc>
                <a:spcPct val="90000"/>
              </a:lnSpc>
              <a:spcBef>
                <a:spcPts val="500"/>
              </a:spcBef>
              <a:spcAft>
                <a:spcPts val="0"/>
              </a:spcAft>
              <a:buClr>
                <a:srgbClr val="3D3C3C"/>
              </a:buClr>
              <a:buSzPts val="900"/>
              <a:buFont typeface="Arial"/>
              <a:buChar char="-"/>
              <a:defRPr sz="900">
                <a:solidFill>
                  <a:srgbClr val="3D3C3C"/>
                </a:solidFill>
              </a:defRPr>
            </a:lvl3pPr>
            <a:lvl4pPr indent="-285750" lvl="3" marL="1828800" algn="l">
              <a:lnSpc>
                <a:spcPct val="90000"/>
              </a:lnSpc>
              <a:spcBef>
                <a:spcPts val="500"/>
              </a:spcBef>
              <a:spcAft>
                <a:spcPts val="0"/>
              </a:spcAft>
              <a:buClr>
                <a:srgbClr val="3D3C3C"/>
              </a:buClr>
              <a:buSzPts val="900"/>
              <a:buChar char="•"/>
              <a:defRPr sz="900">
                <a:solidFill>
                  <a:srgbClr val="3D3C3C"/>
                </a:solidFill>
              </a:defRPr>
            </a:lvl4pPr>
            <a:lvl5pPr indent="-285750" lvl="4" marL="2286000" algn="l">
              <a:lnSpc>
                <a:spcPct val="90000"/>
              </a:lnSpc>
              <a:spcBef>
                <a:spcPts val="500"/>
              </a:spcBef>
              <a:spcAft>
                <a:spcPts val="0"/>
              </a:spcAft>
              <a:buClr>
                <a:srgbClr val="3D3C3C"/>
              </a:buClr>
              <a:buSzPts val="900"/>
              <a:buChar char="o"/>
              <a:defRPr sz="9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4" name="Google Shape;434;p61"/>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5" name="Google Shape;435;p61"/>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6" name="Google Shape;436;p61"/>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61"/>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8" name="Google Shape;438;p61"/>
          <p:cNvSpPr txBox="1"/>
          <p:nvPr>
            <p:ph idx="3" type="body"/>
          </p:nvPr>
        </p:nvSpPr>
        <p:spPr>
          <a:xfrm>
            <a:off x="2628730" y="3041071"/>
            <a:ext cx="2173515" cy="3229099"/>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00"/>
              </a:spcBef>
              <a:spcAft>
                <a:spcPts val="0"/>
              </a:spcAft>
              <a:buClr>
                <a:srgbClr val="3D3C3C"/>
              </a:buClr>
              <a:buSzPts val="900"/>
              <a:buChar char="•"/>
              <a:defRPr sz="900">
                <a:solidFill>
                  <a:srgbClr val="3D3C3C"/>
                </a:solidFill>
              </a:defRPr>
            </a:lvl1pPr>
            <a:lvl2pPr indent="-285750" lvl="1" marL="914400" algn="l">
              <a:lnSpc>
                <a:spcPct val="90000"/>
              </a:lnSpc>
              <a:spcBef>
                <a:spcPts val="500"/>
              </a:spcBef>
              <a:spcAft>
                <a:spcPts val="0"/>
              </a:spcAft>
              <a:buClr>
                <a:srgbClr val="3D3C3C"/>
              </a:buClr>
              <a:buSzPts val="900"/>
              <a:buChar char="o"/>
              <a:defRPr sz="900">
                <a:solidFill>
                  <a:srgbClr val="3D3C3C"/>
                </a:solidFill>
              </a:defRPr>
            </a:lvl2pPr>
            <a:lvl3pPr indent="-285750" lvl="2" marL="1371600" algn="l">
              <a:lnSpc>
                <a:spcPct val="90000"/>
              </a:lnSpc>
              <a:spcBef>
                <a:spcPts val="500"/>
              </a:spcBef>
              <a:spcAft>
                <a:spcPts val="0"/>
              </a:spcAft>
              <a:buClr>
                <a:srgbClr val="3D3C3C"/>
              </a:buClr>
              <a:buSzPts val="900"/>
              <a:buFont typeface="Arial"/>
              <a:buChar char="-"/>
              <a:defRPr sz="900">
                <a:solidFill>
                  <a:srgbClr val="3D3C3C"/>
                </a:solidFill>
              </a:defRPr>
            </a:lvl3pPr>
            <a:lvl4pPr indent="-285750" lvl="3" marL="1828800" algn="l">
              <a:lnSpc>
                <a:spcPct val="90000"/>
              </a:lnSpc>
              <a:spcBef>
                <a:spcPts val="500"/>
              </a:spcBef>
              <a:spcAft>
                <a:spcPts val="0"/>
              </a:spcAft>
              <a:buClr>
                <a:srgbClr val="3D3C3C"/>
              </a:buClr>
              <a:buSzPts val="900"/>
              <a:buChar char="•"/>
              <a:defRPr sz="900">
                <a:solidFill>
                  <a:srgbClr val="3D3C3C"/>
                </a:solidFill>
              </a:defRPr>
            </a:lvl4pPr>
            <a:lvl5pPr indent="-285750" lvl="4" marL="2286000" algn="l">
              <a:lnSpc>
                <a:spcPct val="90000"/>
              </a:lnSpc>
              <a:spcBef>
                <a:spcPts val="500"/>
              </a:spcBef>
              <a:spcAft>
                <a:spcPts val="0"/>
              </a:spcAft>
              <a:buClr>
                <a:srgbClr val="3D3C3C"/>
              </a:buClr>
              <a:buSzPts val="900"/>
              <a:buChar char="o"/>
              <a:defRPr sz="9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9" name="Google Shape;439;p61"/>
          <p:cNvSpPr txBox="1"/>
          <p:nvPr>
            <p:ph idx="4" type="body"/>
          </p:nvPr>
        </p:nvSpPr>
        <p:spPr>
          <a:xfrm>
            <a:off x="5007315" y="3041071"/>
            <a:ext cx="2173515" cy="3229099"/>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00"/>
              </a:spcBef>
              <a:spcAft>
                <a:spcPts val="0"/>
              </a:spcAft>
              <a:buClr>
                <a:srgbClr val="3D3C3C"/>
              </a:buClr>
              <a:buSzPts val="900"/>
              <a:buChar char="•"/>
              <a:defRPr sz="900">
                <a:solidFill>
                  <a:srgbClr val="3D3C3C"/>
                </a:solidFill>
              </a:defRPr>
            </a:lvl1pPr>
            <a:lvl2pPr indent="-285750" lvl="1" marL="914400" algn="l">
              <a:lnSpc>
                <a:spcPct val="90000"/>
              </a:lnSpc>
              <a:spcBef>
                <a:spcPts val="500"/>
              </a:spcBef>
              <a:spcAft>
                <a:spcPts val="0"/>
              </a:spcAft>
              <a:buClr>
                <a:srgbClr val="3D3C3C"/>
              </a:buClr>
              <a:buSzPts val="900"/>
              <a:buChar char="o"/>
              <a:defRPr sz="900">
                <a:solidFill>
                  <a:srgbClr val="3D3C3C"/>
                </a:solidFill>
              </a:defRPr>
            </a:lvl2pPr>
            <a:lvl3pPr indent="-285750" lvl="2" marL="1371600" algn="l">
              <a:lnSpc>
                <a:spcPct val="90000"/>
              </a:lnSpc>
              <a:spcBef>
                <a:spcPts val="500"/>
              </a:spcBef>
              <a:spcAft>
                <a:spcPts val="0"/>
              </a:spcAft>
              <a:buClr>
                <a:srgbClr val="3D3C3C"/>
              </a:buClr>
              <a:buSzPts val="900"/>
              <a:buFont typeface="Arial"/>
              <a:buChar char="-"/>
              <a:defRPr sz="900">
                <a:solidFill>
                  <a:srgbClr val="3D3C3C"/>
                </a:solidFill>
              </a:defRPr>
            </a:lvl3pPr>
            <a:lvl4pPr indent="-285750" lvl="3" marL="1828800" algn="l">
              <a:lnSpc>
                <a:spcPct val="90000"/>
              </a:lnSpc>
              <a:spcBef>
                <a:spcPts val="500"/>
              </a:spcBef>
              <a:spcAft>
                <a:spcPts val="0"/>
              </a:spcAft>
              <a:buClr>
                <a:srgbClr val="3D3C3C"/>
              </a:buClr>
              <a:buSzPts val="900"/>
              <a:buChar char="•"/>
              <a:defRPr sz="900">
                <a:solidFill>
                  <a:srgbClr val="3D3C3C"/>
                </a:solidFill>
              </a:defRPr>
            </a:lvl4pPr>
            <a:lvl5pPr indent="-285750" lvl="4" marL="2286000" algn="l">
              <a:lnSpc>
                <a:spcPct val="90000"/>
              </a:lnSpc>
              <a:spcBef>
                <a:spcPts val="500"/>
              </a:spcBef>
              <a:spcAft>
                <a:spcPts val="0"/>
              </a:spcAft>
              <a:buClr>
                <a:srgbClr val="3D3C3C"/>
              </a:buClr>
              <a:buSzPts val="900"/>
              <a:buChar char="o"/>
              <a:defRPr sz="9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0" name="Google Shape;440;p61"/>
          <p:cNvSpPr txBox="1"/>
          <p:nvPr>
            <p:ph idx="5" type="body"/>
          </p:nvPr>
        </p:nvSpPr>
        <p:spPr>
          <a:xfrm>
            <a:off x="7385900" y="3050051"/>
            <a:ext cx="2173515" cy="3229099"/>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00"/>
              </a:spcBef>
              <a:spcAft>
                <a:spcPts val="0"/>
              </a:spcAft>
              <a:buClr>
                <a:srgbClr val="3D3C3C"/>
              </a:buClr>
              <a:buSzPts val="900"/>
              <a:buChar char="•"/>
              <a:defRPr sz="900">
                <a:solidFill>
                  <a:srgbClr val="3D3C3C"/>
                </a:solidFill>
              </a:defRPr>
            </a:lvl1pPr>
            <a:lvl2pPr indent="-285750" lvl="1" marL="914400" algn="l">
              <a:lnSpc>
                <a:spcPct val="90000"/>
              </a:lnSpc>
              <a:spcBef>
                <a:spcPts val="500"/>
              </a:spcBef>
              <a:spcAft>
                <a:spcPts val="0"/>
              </a:spcAft>
              <a:buClr>
                <a:srgbClr val="3D3C3C"/>
              </a:buClr>
              <a:buSzPts val="900"/>
              <a:buChar char="o"/>
              <a:defRPr sz="900">
                <a:solidFill>
                  <a:srgbClr val="3D3C3C"/>
                </a:solidFill>
              </a:defRPr>
            </a:lvl2pPr>
            <a:lvl3pPr indent="-285750" lvl="2" marL="1371600" algn="l">
              <a:lnSpc>
                <a:spcPct val="90000"/>
              </a:lnSpc>
              <a:spcBef>
                <a:spcPts val="500"/>
              </a:spcBef>
              <a:spcAft>
                <a:spcPts val="0"/>
              </a:spcAft>
              <a:buClr>
                <a:srgbClr val="3D3C3C"/>
              </a:buClr>
              <a:buSzPts val="900"/>
              <a:buFont typeface="Arial"/>
              <a:buChar char="-"/>
              <a:defRPr sz="900">
                <a:solidFill>
                  <a:srgbClr val="3D3C3C"/>
                </a:solidFill>
              </a:defRPr>
            </a:lvl3pPr>
            <a:lvl4pPr indent="-285750" lvl="3" marL="1828800" algn="l">
              <a:lnSpc>
                <a:spcPct val="90000"/>
              </a:lnSpc>
              <a:spcBef>
                <a:spcPts val="500"/>
              </a:spcBef>
              <a:spcAft>
                <a:spcPts val="0"/>
              </a:spcAft>
              <a:buClr>
                <a:srgbClr val="3D3C3C"/>
              </a:buClr>
              <a:buSzPts val="900"/>
              <a:buChar char="•"/>
              <a:defRPr sz="900">
                <a:solidFill>
                  <a:srgbClr val="3D3C3C"/>
                </a:solidFill>
              </a:defRPr>
            </a:lvl4pPr>
            <a:lvl5pPr indent="-285750" lvl="4" marL="2286000" algn="l">
              <a:lnSpc>
                <a:spcPct val="90000"/>
              </a:lnSpc>
              <a:spcBef>
                <a:spcPts val="500"/>
              </a:spcBef>
              <a:spcAft>
                <a:spcPts val="0"/>
              </a:spcAft>
              <a:buClr>
                <a:srgbClr val="3D3C3C"/>
              </a:buClr>
              <a:buSzPts val="900"/>
              <a:buChar char="o"/>
              <a:defRPr sz="9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1" name="Google Shape;441;p61"/>
          <p:cNvSpPr txBox="1"/>
          <p:nvPr>
            <p:ph idx="6" type="body"/>
          </p:nvPr>
        </p:nvSpPr>
        <p:spPr>
          <a:xfrm>
            <a:off x="9764486" y="3041070"/>
            <a:ext cx="2173515" cy="3229099"/>
          </a:xfrm>
          <a:prstGeom prst="rect">
            <a:avLst/>
          </a:prstGeom>
          <a:noFill/>
          <a:ln>
            <a:noFill/>
          </a:ln>
        </p:spPr>
        <p:txBody>
          <a:bodyPr anchorCtr="0" anchor="t" bIns="45700" lIns="91425" spcFirstLastPara="1" rIns="91425" wrap="square" tIns="45700">
            <a:normAutofit/>
          </a:bodyPr>
          <a:lstStyle>
            <a:lvl1pPr indent="-285750" lvl="0" marL="457200" algn="l">
              <a:lnSpc>
                <a:spcPct val="90000"/>
              </a:lnSpc>
              <a:spcBef>
                <a:spcPts val="1000"/>
              </a:spcBef>
              <a:spcAft>
                <a:spcPts val="0"/>
              </a:spcAft>
              <a:buClr>
                <a:srgbClr val="3D3C3C"/>
              </a:buClr>
              <a:buSzPts val="900"/>
              <a:buChar char="•"/>
              <a:defRPr sz="900">
                <a:solidFill>
                  <a:srgbClr val="3D3C3C"/>
                </a:solidFill>
              </a:defRPr>
            </a:lvl1pPr>
            <a:lvl2pPr indent="-285750" lvl="1" marL="914400" algn="l">
              <a:lnSpc>
                <a:spcPct val="90000"/>
              </a:lnSpc>
              <a:spcBef>
                <a:spcPts val="500"/>
              </a:spcBef>
              <a:spcAft>
                <a:spcPts val="0"/>
              </a:spcAft>
              <a:buClr>
                <a:srgbClr val="3D3C3C"/>
              </a:buClr>
              <a:buSzPts val="900"/>
              <a:buChar char="o"/>
              <a:defRPr sz="900">
                <a:solidFill>
                  <a:srgbClr val="3D3C3C"/>
                </a:solidFill>
              </a:defRPr>
            </a:lvl2pPr>
            <a:lvl3pPr indent="-285750" lvl="2" marL="1371600" algn="l">
              <a:lnSpc>
                <a:spcPct val="90000"/>
              </a:lnSpc>
              <a:spcBef>
                <a:spcPts val="500"/>
              </a:spcBef>
              <a:spcAft>
                <a:spcPts val="0"/>
              </a:spcAft>
              <a:buClr>
                <a:srgbClr val="3D3C3C"/>
              </a:buClr>
              <a:buSzPts val="900"/>
              <a:buFont typeface="Arial"/>
              <a:buChar char="-"/>
              <a:defRPr sz="900">
                <a:solidFill>
                  <a:srgbClr val="3D3C3C"/>
                </a:solidFill>
              </a:defRPr>
            </a:lvl3pPr>
            <a:lvl4pPr indent="-285750" lvl="3" marL="1828800" algn="l">
              <a:lnSpc>
                <a:spcPct val="90000"/>
              </a:lnSpc>
              <a:spcBef>
                <a:spcPts val="500"/>
              </a:spcBef>
              <a:spcAft>
                <a:spcPts val="0"/>
              </a:spcAft>
              <a:buClr>
                <a:srgbClr val="3D3C3C"/>
              </a:buClr>
              <a:buSzPts val="900"/>
              <a:buChar char="•"/>
              <a:defRPr sz="900">
                <a:solidFill>
                  <a:srgbClr val="3D3C3C"/>
                </a:solidFill>
              </a:defRPr>
            </a:lvl4pPr>
            <a:lvl5pPr indent="-285750" lvl="4" marL="2286000" algn="l">
              <a:lnSpc>
                <a:spcPct val="90000"/>
              </a:lnSpc>
              <a:spcBef>
                <a:spcPts val="500"/>
              </a:spcBef>
              <a:spcAft>
                <a:spcPts val="0"/>
              </a:spcAft>
              <a:buClr>
                <a:srgbClr val="3D3C3C"/>
              </a:buClr>
              <a:buSzPts val="900"/>
              <a:buChar char="o"/>
              <a:defRPr sz="9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2" name="Google Shape;442;p61"/>
          <p:cNvSpPr txBox="1"/>
          <p:nvPr>
            <p:ph idx="7" type="body"/>
          </p:nvPr>
        </p:nvSpPr>
        <p:spPr>
          <a:xfrm>
            <a:off x="250146" y="2409064"/>
            <a:ext cx="2173514" cy="5476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200"/>
              <a:buNone/>
              <a:defRPr b="1" sz="12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3" name="Google Shape;443;p61"/>
          <p:cNvSpPr/>
          <p:nvPr>
            <p:ph idx="8" type="pic"/>
          </p:nvPr>
        </p:nvSpPr>
        <p:spPr>
          <a:xfrm>
            <a:off x="2628729" y="1611141"/>
            <a:ext cx="723664" cy="723664"/>
          </a:xfrm>
          <a:prstGeom prst="rect">
            <a:avLst/>
          </a:prstGeom>
          <a:noFill/>
          <a:ln>
            <a:noFill/>
          </a:ln>
        </p:spPr>
      </p:sp>
      <p:sp>
        <p:nvSpPr>
          <p:cNvPr id="444" name="Google Shape;444;p61"/>
          <p:cNvSpPr txBox="1"/>
          <p:nvPr>
            <p:ph idx="9" type="body"/>
          </p:nvPr>
        </p:nvSpPr>
        <p:spPr>
          <a:xfrm>
            <a:off x="2628730" y="2410208"/>
            <a:ext cx="2173514" cy="5476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200"/>
              <a:buNone/>
              <a:defRPr b="1" sz="12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5" name="Google Shape;445;p61"/>
          <p:cNvSpPr/>
          <p:nvPr>
            <p:ph idx="13" type="pic"/>
          </p:nvPr>
        </p:nvSpPr>
        <p:spPr>
          <a:xfrm>
            <a:off x="5007312" y="1609997"/>
            <a:ext cx="723664" cy="723664"/>
          </a:xfrm>
          <a:prstGeom prst="rect">
            <a:avLst/>
          </a:prstGeom>
          <a:noFill/>
          <a:ln>
            <a:noFill/>
          </a:ln>
        </p:spPr>
      </p:sp>
      <p:sp>
        <p:nvSpPr>
          <p:cNvPr id="446" name="Google Shape;446;p61"/>
          <p:cNvSpPr txBox="1"/>
          <p:nvPr>
            <p:ph idx="14" type="body"/>
          </p:nvPr>
        </p:nvSpPr>
        <p:spPr>
          <a:xfrm>
            <a:off x="5007313" y="2409064"/>
            <a:ext cx="2173514" cy="5476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200"/>
              <a:buNone/>
              <a:defRPr b="1" sz="12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7" name="Google Shape;447;p61"/>
          <p:cNvSpPr/>
          <p:nvPr>
            <p:ph idx="15" type="pic"/>
          </p:nvPr>
        </p:nvSpPr>
        <p:spPr>
          <a:xfrm>
            <a:off x="7385896" y="1611141"/>
            <a:ext cx="723664" cy="723664"/>
          </a:xfrm>
          <a:prstGeom prst="rect">
            <a:avLst/>
          </a:prstGeom>
          <a:noFill/>
          <a:ln>
            <a:noFill/>
          </a:ln>
        </p:spPr>
      </p:sp>
      <p:sp>
        <p:nvSpPr>
          <p:cNvPr id="448" name="Google Shape;448;p61"/>
          <p:cNvSpPr txBox="1"/>
          <p:nvPr>
            <p:ph idx="16" type="body"/>
          </p:nvPr>
        </p:nvSpPr>
        <p:spPr>
          <a:xfrm>
            <a:off x="7385897" y="2410208"/>
            <a:ext cx="2173514" cy="5476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200"/>
              <a:buNone/>
              <a:defRPr b="1" sz="12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9" name="Google Shape;449;p61"/>
          <p:cNvSpPr/>
          <p:nvPr>
            <p:ph idx="17" type="pic"/>
          </p:nvPr>
        </p:nvSpPr>
        <p:spPr>
          <a:xfrm>
            <a:off x="9764478" y="1609997"/>
            <a:ext cx="723664" cy="723664"/>
          </a:xfrm>
          <a:prstGeom prst="rect">
            <a:avLst/>
          </a:prstGeom>
          <a:noFill/>
          <a:ln>
            <a:noFill/>
          </a:ln>
        </p:spPr>
      </p:sp>
      <p:sp>
        <p:nvSpPr>
          <p:cNvPr id="450" name="Google Shape;450;p61"/>
          <p:cNvSpPr txBox="1"/>
          <p:nvPr>
            <p:ph idx="18" type="body"/>
          </p:nvPr>
        </p:nvSpPr>
        <p:spPr>
          <a:xfrm>
            <a:off x="9764479" y="2409064"/>
            <a:ext cx="2173514" cy="5476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4"/>
              </a:buClr>
              <a:buSzPts val="1200"/>
              <a:buNone/>
              <a:defRPr b="1" sz="1200">
                <a:solidFill>
                  <a:schemeClr val="accent4"/>
                </a:solidFill>
              </a:defRPr>
            </a:lvl1pPr>
            <a:lvl2pPr indent="-304800" lvl="1" marL="914400" algn="l">
              <a:lnSpc>
                <a:spcPct val="90000"/>
              </a:lnSpc>
              <a:spcBef>
                <a:spcPts val="500"/>
              </a:spcBef>
              <a:spcAft>
                <a:spcPts val="0"/>
              </a:spcAft>
              <a:buClr>
                <a:schemeClr val="dk1"/>
              </a:buClr>
              <a:buSzPts val="1200"/>
              <a:buChar char="o"/>
              <a:defRPr sz="1200"/>
            </a:lvl2pPr>
            <a:lvl3pPr indent="-304800" lvl="2" marL="1371600" algn="l">
              <a:lnSpc>
                <a:spcPct val="90000"/>
              </a:lnSpc>
              <a:spcBef>
                <a:spcPts val="500"/>
              </a:spcBef>
              <a:spcAft>
                <a:spcPts val="0"/>
              </a:spcAft>
              <a:buClr>
                <a:schemeClr val="dk1"/>
              </a:buClr>
              <a:buSzPts val="1200"/>
              <a:buChar char="-"/>
              <a:defRPr sz="12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Sections">
  <p:cSld name="6 Sections">
    <p:spTree>
      <p:nvGrpSpPr>
        <p:cNvPr id="451" name="Shape 451"/>
        <p:cNvGrpSpPr/>
        <p:nvPr/>
      </p:nvGrpSpPr>
      <p:grpSpPr>
        <a:xfrm>
          <a:off x="0" y="0"/>
          <a:ext cx="0" cy="0"/>
          <a:chOff x="0" y="0"/>
          <a:chExt cx="0" cy="0"/>
        </a:xfrm>
      </p:grpSpPr>
      <p:sp>
        <p:nvSpPr>
          <p:cNvPr id="452" name="Google Shape;452;p62"/>
          <p:cNvSpPr txBox="1"/>
          <p:nvPr>
            <p:ph idx="1" type="body"/>
          </p:nvPr>
        </p:nvSpPr>
        <p:spPr>
          <a:xfrm>
            <a:off x="1530598" y="1533306"/>
            <a:ext cx="3945293" cy="18567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4"/>
              </a:buClr>
              <a:buSzPts val="1050"/>
              <a:buFont typeface="Arial"/>
              <a:buNone/>
              <a:defRPr b="1" i="0" sz="105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3" name="Google Shape;453;p62"/>
          <p:cNvSpPr txBox="1"/>
          <p:nvPr>
            <p:ph idx="2" type="body"/>
          </p:nvPr>
        </p:nvSpPr>
        <p:spPr>
          <a:xfrm>
            <a:off x="1530598" y="1807222"/>
            <a:ext cx="3965962" cy="1190007"/>
          </a:xfrm>
          <a:prstGeom prst="rect">
            <a:avLst/>
          </a:prstGeom>
          <a:noFill/>
          <a:ln>
            <a:noFill/>
          </a:ln>
        </p:spPr>
        <p:txBody>
          <a:bodyPr anchorCtr="0" anchor="t" bIns="45700" lIns="91425" spcFirstLastPara="1" rIns="91425" wrap="square" tIns="45700">
            <a:normAutofit/>
          </a:bodyPr>
          <a:lstStyle>
            <a:lvl1pPr indent="-292100" lvl="0" marL="457200" algn="l">
              <a:lnSpc>
                <a:spcPct val="90000"/>
              </a:lnSpc>
              <a:spcBef>
                <a:spcPts val="1000"/>
              </a:spcBef>
              <a:spcAft>
                <a:spcPts val="0"/>
              </a:spcAft>
              <a:buClr>
                <a:srgbClr val="3D3C3C"/>
              </a:buClr>
              <a:buSzPts val="1000"/>
              <a:buChar char="•"/>
              <a:defRPr sz="1000">
                <a:solidFill>
                  <a:srgbClr val="3D3C3C"/>
                </a:solidFill>
              </a:defRPr>
            </a:lvl1pPr>
            <a:lvl2pPr indent="-292100" lvl="1" marL="914400" algn="l">
              <a:lnSpc>
                <a:spcPct val="90000"/>
              </a:lnSpc>
              <a:spcBef>
                <a:spcPts val="500"/>
              </a:spcBef>
              <a:spcAft>
                <a:spcPts val="0"/>
              </a:spcAft>
              <a:buClr>
                <a:srgbClr val="3D3C3C"/>
              </a:buClr>
              <a:buSzPts val="1000"/>
              <a:buChar char="o"/>
              <a:defRPr sz="1000">
                <a:solidFill>
                  <a:srgbClr val="3D3C3C"/>
                </a:solidFill>
              </a:defRPr>
            </a:lvl2pPr>
            <a:lvl3pPr indent="-292100" lvl="2" marL="1371600" algn="l">
              <a:lnSpc>
                <a:spcPct val="90000"/>
              </a:lnSpc>
              <a:spcBef>
                <a:spcPts val="500"/>
              </a:spcBef>
              <a:spcAft>
                <a:spcPts val="0"/>
              </a:spcAft>
              <a:buClr>
                <a:srgbClr val="3D3C3C"/>
              </a:buClr>
              <a:buSzPts val="1000"/>
              <a:buFont typeface="Courier New"/>
              <a:buChar char="o"/>
              <a:defRPr sz="1000">
                <a:solidFill>
                  <a:srgbClr val="3D3C3C"/>
                </a:solidFill>
              </a:defRPr>
            </a:lvl3pPr>
            <a:lvl4pPr indent="-292100" lvl="3" marL="1828800" algn="l">
              <a:lnSpc>
                <a:spcPct val="90000"/>
              </a:lnSpc>
              <a:spcBef>
                <a:spcPts val="500"/>
              </a:spcBef>
              <a:spcAft>
                <a:spcPts val="0"/>
              </a:spcAft>
              <a:buClr>
                <a:srgbClr val="3D3C3C"/>
              </a:buClr>
              <a:buSzPts val="1000"/>
              <a:buChar char="•"/>
              <a:defRPr sz="1000">
                <a:solidFill>
                  <a:srgbClr val="3D3C3C"/>
                </a:solidFill>
              </a:defRPr>
            </a:lvl4pPr>
            <a:lvl5pPr indent="-292100" lvl="4" marL="2286000" algn="l">
              <a:lnSpc>
                <a:spcPct val="90000"/>
              </a:lnSpc>
              <a:spcBef>
                <a:spcPts val="500"/>
              </a:spcBef>
              <a:spcAft>
                <a:spcPts val="0"/>
              </a:spcAft>
              <a:buClr>
                <a:srgbClr val="3D3C3C"/>
              </a:buClr>
              <a:buSzPts val="1000"/>
              <a:buChar char="o"/>
              <a:defRPr sz="10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4" name="Google Shape;454;p62"/>
          <p:cNvSpPr txBox="1"/>
          <p:nvPr>
            <p:ph idx="3" type="body"/>
          </p:nvPr>
        </p:nvSpPr>
        <p:spPr>
          <a:xfrm>
            <a:off x="1530598" y="3091828"/>
            <a:ext cx="3032115" cy="18567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4"/>
              </a:buClr>
              <a:buSzPts val="1050"/>
              <a:buFont typeface="Arial"/>
              <a:buNone/>
              <a:defRPr b="1" i="0" sz="105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5" name="Google Shape;455;p62"/>
          <p:cNvSpPr txBox="1"/>
          <p:nvPr>
            <p:ph idx="4" type="body"/>
          </p:nvPr>
        </p:nvSpPr>
        <p:spPr>
          <a:xfrm>
            <a:off x="1530598" y="3365744"/>
            <a:ext cx="3965962" cy="1190007"/>
          </a:xfrm>
          <a:prstGeom prst="rect">
            <a:avLst/>
          </a:prstGeom>
          <a:noFill/>
          <a:ln>
            <a:noFill/>
          </a:ln>
        </p:spPr>
        <p:txBody>
          <a:bodyPr anchorCtr="0" anchor="t" bIns="45700" lIns="91425" spcFirstLastPara="1" rIns="91425" wrap="square" tIns="45700">
            <a:normAutofit/>
          </a:bodyPr>
          <a:lstStyle>
            <a:lvl1pPr indent="-292100" lvl="0" marL="457200" algn="l">
              <a:lnSpc>
                <a:spcPct val="90000"/>
              </a:lnSpc>
              <a:spcBef>
                <a:spcPts val="1000"/>
              </a:spcBef>
              <a:spcAft>
                <a:spcPts val="0"/>
              </a:spcAft>
              <a:buClr>
                <a:srgbClr val="3D3C3C"/>
              </a:buClr>
              <a:buSzPts val="1000"/>
              <a:buChar char="•"/>
              <a:defRPr sz="1000">
                <a:solidFill>
                  <a:srgbClr val="3D3C3C"/>
                </a:solidFill>
              </a:defRPr>
            </a:lvl1pPr>
            <a:lvl2pPr indent="-292100" lvl="1" marL="914400" algn="l">
              <a:lnSpc>
                <a:spcPct val="90000"/>
              </a:lnSpc>
              <a:spcBef>
                <a:spcPts val="500"/>
              </a:spcBef>
              <a:spcAft>
                <a:spcPts val="0"/>
              </a:spcAft>
              <a:buClr>
                <a:srgbClr val="3D3C3C"/>
              </a:buClr>
              <a:buSzPts val="1000"/>
              <a:buChar char="o"/>
              <a:defRPr sz="1000">
                <a:solidFill>
                  <a:srgbClr val="3D3C3C"/>
                </a:solidFill>
              </a:defRPr>
            </a:lvl2pPr>
            <a:lvl3pPr indent="-292100" lvl="2" marL="1371600" algn="l">
              <a:lnSpc>
                <a:spcPct val="90000"/>
              </a:lnSpc>
              <a:spcBef>
                <a:spcPts val="500"/>
              </a:spcBef>
              <a:spcAft>
                <a:spcPts val="0"/>
              </a:spcAft>
              <a:buClr>
                <a:srgbClr val="3D3C3C"/>
              </a:buClr>
              <a:buSzPts val="1000"/>
              <a:buFont typeface="Courier New"/>
              <a:buChar char="o"/>
              <a:defRPr sz="1000">
                <a:solidFill>
                  <a:srgbClr val="3D3C3C"/>
                </a:solidFill>
              </a:defRPr>
            </a:lvl3pPr>
            <a:lvl4pPr indent="-292100" lvl="3" marL="1828800" algn="l">
              <a:lnSpc>
                <a:spcPct val="90000"/>
              </a:lnSpc>
              <a:spcBef>
                <a:spcPts val="500"/>
              </a:spcBef>
              <a:spcAft>
                <a:spcPts val="0"/>
              </a:spcAft>
              <a:buClr>
                <a:srgbClr val="3D3C3C"/>
              </a:buClr>
              <a:buSzPts val="1000"/>
              <a:buChar char="•"/>
              <a:defRPr sz="1000">
                <a:solidFill>
                  <a:srgbClr val="3D3C3C"/>
                </a:solidFill>
              </a:defRPr>
            </a:lvl4pPr>
            <a:lvl5pPr indent="-292100" lvl="4" marL="2286000" algn="l">
              <a:lnSpc>
                <a:spcPct val="90000"/>
              </a:lnSpc>
              <a:spcBef>
                <a:spcPts val="500"/>
              </a:spcBef>
              <a:spcAft>
                <a:spcPts val="0"/>
              </a:spcAft>
              <a:buClr>
                <a:srgbClr val="3D3C3C"/>
              </a:buClr>
              <a:buSzPts val="1000"/>
              <a:buChar char="o"/>
              <a:defRPr sz="10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6" name="Google Shape;456;p62"/>
          <p:cNvSpPr txBox="1"/>
          <p:nvPr>
            <p:ph idx="5" type="body"/>
          </p:nvPr>
        </p:nvSpPr>
        <p:spPr>
          <a:xfrm>
            <a:off x="1530598" y="4646643"/>
            <a:ext cx="3945293" cy="18567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4"/>
              </a:buClr>
              <a:buSzPts val="1050"/>
              <a:buFont typeface="Arial"/>
              <a:buNone/>
              <a:defRPr b="1" i="0" sz="105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7" name="Google Shape;457;p62"/>
          <p:cNvSpPr txBox="1"/>
          <p:nvPr>
            <p:ph idx="6" type="body"/>
          </p:nvPr>
        </p:nvSpPr>
        <p:spPr>
          <a:xfrm>
            <a:off x="1530598" y="4920559"/>
            <a:ext cx="3965962" cy="1190007"/>
          </a:xfrm>
          <a:prstGeom prst="rect">
            <a:avLst/>
          </a:prstGeom>
          <a:noFill/>
          <a:ln>
            <a:noFill/>
          </a:ln>
        </p:spPr>
        <p:txBody>
          <a:bodyPr anchorCtr="0" anchor="t" bIns="45700" lIns="91425" spcFirstLastPara="1" rIns="91425" wrap="square" tIns="45700">
            <a:normAutofit/>
          </a:bodyPr>
          <a:lstStyle>
            <a:lvl1pPr indent="-292100" lvl="0" marL="457200" algn="l">
              <a:lnSpc>
                <a:spcPct val="90000"/>
              </a:lnSpc>
              <a:spcBef>
                <a:spcPts val="1000"/>
              </a:spcBef>
              <a:spcAft>
                <a:spcPts val="0"/>
              </a:spcAft>
              <a:buClr>
                <a:srgbClr val="3D3C3C"/>
              </a:buClr>
              <a:buSzPts val="1000"/>
              <a:buChar char="•"/>
              <a:defRPr sz="1000">
                <a:solidFill>
                  <a:srgbClr val="3D3C3C"/>
                </a:solidFill>
              </a:defRPr>
            </a:lvl1pPr>
            <a:lvl2pPr indent="-292100" lvl="1" marL="914400" algn="l">
              <a:lnSpc>
                <a:spcPct val="90000"/>
              </a:lnSpc>
              <a:spcBef>
                <a:spcPts val="500"/>
              </a:spcBef>
              <a:spcAft>
                <a:spcPts val="0"/>
              </a:spcAft>
              <a:buClr>
                <a:srgbClr val="3D3C3C"/>
              </a:buClr>
              <a:buSzPts val="1000"/>
              <a:buChar char="o"/>
              <a:defRPr sz="1000">
                <a:solidFill>
                  <a:srgbClr val="3D3C3C"/>
                </a:solidFill>
              </a:defRPr>
            </a:lvl2pPr>
            <a:lvl3pPr indent="-292100" lvl="2" marL="1371600" algn="l">
              <a:lnSpc>
                <a:spcPct val="90000"/>
              </a:lnSpc>
              <a:spcBef>
                <a:spcPts val="500"/>
              </a:spcBef>
              <a:spcAft>
                <a:spcPts val="0"/>
              </a:spcAft>
              <a:buClr>
                <a:srgbClr val="3D3C3C"/>
              </a:buClr>
              <a:buSzPts val="1000"/>
              <a:buFont typeface="Courier New"/>
              <a:buChar char="o"/>
              <a:defRPr sz="1000">
                <a:solidFill>
                  <a:srgbClr val="3D3C3C"/>
                </a:solidFill>
              </a:defRPr>
            </a:lvl3pPr>
            <a:lvl4pPr indent="-292100" lvl="3" marL="1828800" algn="l">
              <a:lnSpc>
                <a:spcPct val="90000"/>
              </a:lnSpc>
              <a:spcBef>
                <a:spcPts val="500"/>
              </a:spcBef>
              <a:spcAft>
                <a:spcPts val="0"/>
              </a:spcAft>
              <a:buClr>
                <a:srgbClr val="3D3C3C"/>
              </a:buClr>
              <a:buSzPts val="1000"/>
              <a:buChar char="•"/>
              <a:defRPr sz="1000">
                <a:solidFill>
                  <a:srgbClr val="3D3C3C"/>
                </a:solidFill>
              </a:defRPr>
            </a:lvl4pPr>
            <a:lvl5pPr indent="-292100" lvl="4" marL="2286000" algn="l">
              <a:lnSpc>
                <a:spcPct val="90000"/>
              </a:lnSpc>
              <a:spcBef>
                <a:spcPts val="500"/>
              </a:spcBef>
              <a:spcAft>
                <a:spcPts val="0"/>
              </a:spcAft>
              <a:buClr>
                <a:srgbClr val="3D3C3C"/>
              </a:buClr>
              <a:buSzPts val="1000"/>
              <a:buChar char="o"/>
              <a:defRPr sz="10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8" name="Google Shape;458;p62"/>
          <p:cNvSpPr txBox="1"/>
          <p:nvPr>
            <p:ph idx="7" type="body"/>
          </p:nvPr>
        </p:nvSpPr>
        <p:spPr>
          <a:xfrm>
            <a:off x="7629289" y="1533306"/>
            <a:ext cx="3945293" cy="18567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4"/>
              </a:buClr>
              <a:buSzPts val="1050"/>
              <a:buFont typeface="Arial"/>
              <a:buNone/>
              <a:defRPr b="1" i="0" sz="105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9" name="Google Shape;459;p62"/>
          <p:cNvSpPr txBox="1"/>
          <p:nvPr>
            <p:ph idx="8" type="body"/>
          </p:nvPr>
        </p:nvSpPr>
        <p:spPr>
          <a:xfrm>
            <a:off x="7629289" y="1807222"/>
            <a:ext cx="3965962" cy="1190007"/>
          </a:xfrm>
          <a:prstGeom prst="rect">
            <a:avLst/>
          </a:prstGeom>
          <a:noFill/>
          <a:ln>
            <a:noFill/>
          </a:ln>
        </p:spPr>
        <p:txBody>
          <a:bodyPr anchorCtr="0" anchor="t" bIns="45700" lIns="91425" spcFirstLastPara="1" rIns="91425" wrap="square" tIns="45700">
            <a:normAutofit/>
          </a:bodyPr>
          <a:lstStyle>
            <a:lvl1pPr indent="-292100" lvl="0" marL="457200" algn="l">
              <a:lnSpc>
                <a:spcPct val="90000"/>
              </a:lnSpc>
              <a:spcBef>
                <a:spcPts val="1000"/>
              </a:spcBef>
              <a:spcAft>
                <a:spcPts val="0"/>
              </a:spcAft>
              <a:buClr>
                <a:srgbClr val="3D3C3C"/>
              </a:buClr>
              <a:buSzPts val="1000"/>
              <a:buChar char="•"/>
              <a:defRPr sz="1000">
                <a:solidFill>
                  <a:srgbClr val="3D3C3C"/>
                </a:solidFill>
              </a:defRPr>
            </a:lvl1pPr>
            <a:lvl2pPr indent="-292100" lvl="1" marL="914400" algn="l">
              <a:lnSpc>
                <a:spcPct val="90000"/>
              </a:lnSpc>
              <a:spcBef>
                <a:spcPts val="500"/>
              </a:spcBef>
              <a:spcAft>
                <a:spcPts val="0"/>
              </a:spcAft>
              <a:buClr>
                <a:srgbClr val="3D3C3C"/>
              </a:buClr>
              <a:buSzPts val="1000"/>
              <a:buChar char="o"/>
              <a:defRPr sz="1000">
                <a:solidFill>
                  <a:srgbClr val="3D3C3C"/>
                </a:solidFill>
              </a:defRPr>
            </a:lvl2pPr>
            <a:lvl3pPr indent="-292100" lvl="2" marL="1371600" algn="l">
              <a:lnSpc>
                <a:spcPct val="90000"/>
              </a:lnSpc>
              <a:spcBef>
                <a:spcPts val="500"/>
              </a:spcBef>
              <a:spcAft>
                <a:spcPts val="0"/>
              </a:spcAft>
              <a:buClr>
                <a:srgbClr val="3D3C3C"/>
              </a:buClr>
              <a:buSzPts val="1000"/>
              <a:buFont typeface="Courier New"/>
              <a:buChar char="o"/>
              <a:defRPr sz="1000">
                <a:solidFill>
                  <a:srgbClr val="3D3C3C"/>
                </a:solidFill>
              </a:defRPr>
            </a:lvl3pPr>
            <a:lvl4pPr indent="-292100" lvl="3" marL="1828800" algn="l">
              <a:lnSpc>
                <a:spcPct val="90000"/>
              </a:lnSpc>
              <a:spcBef>
                <a:spcPts val="500"/>
              </a:spcBef>
              <a:spcAft>
                <a:spcPts val="0"/>
              </a:spcAft>
              <a:buClr>
                <a:srgbClr val="3D3C3C"/>
              </a:buClr>
              <a:buSzPts val="1000"/>
              <a:buChar char="•"/>
              <a:defRPr sz="1000">
                <a:solidFill>
                  <a:srgbClr val="3D3C3C"/>
                </a:solidFill>
              </a:defRPr>
            </a:lvl4pPr>
            <a:lvl5pPr indent="-292100" lvl="4" marL="2286000" algn="l">
              <a:lnSpc>
                <a:spcPct val="90000"/>
              </a:lnSpc>
              <a:spcBef>
                <a:spcPts val="500"/>
              </a:spcBef>
              <a:spcAft>
                <a:spcPts val="0"/>
              </a:spcAft>
              <a:buClr>
                <a:srgbClr val="3D3C3C"/>
              </a:buClr>
              <a:buSzPts val="1000"/>
              <a:buChar char="o"/>
              <a:defRPr sz="10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0" name="Google Shape;460;p62"/>
          <p:cNvSpPr txBox="1"/>
          <p:nvPr>
            <p:ph idx="9" type="body"/>
          </p:nvPr>
        </p:nvSpPr>
        <p:spPr>
          <a:xfrm>
            <a:off x="7629289" y="3365744"/>
            <a:ext cx="3965962" cy="1190007"/>
          </a:xfrm>
          <a:prstGeom prst="rect">
            <a:avLst/>
          </a:prstGeom>
          <a:noFill/>
          <a:ln>
            <a:noFill/>
          </a:ln>
        </p:spPr>
        <p:txBody>
          <a:bodyPr anchorCtr="0" anchor="t" bIns="45700" lIns="91425" spcFirstLastPara="1" rIns="91425" wrap="square" tIns="45700">
            <a:normAutofit/>
          </a:bodyPr>
          <a:lstStyle>
            <a:lvl1pPr indent="-292100" lvl="0" marL="457200" algn="l">
              <a:lnSpc>
                <a:spcPct val="90000"/>
              </a:lnSpc>
              <a:spcBef>
                <a:spcPts val="1000"/>
              </a:spcBef>
              <a:spcAft>
                <a:spcPts val="0"/>
              </a:spcAft>
              <a:buClr>
                <a:srgbClr val="3D3C3C"/>
              </a:buClr>
              <a:buSzPts val="1000"/>
              <a:buChar char="•"/>
              <a:defRPr sz="1000">
                <a:solidFill>
                  <a:srgbClr val="3D3C3C"/>
                </a:solidFill>
              </a:defRPr>
            </a:lvl1pPr>
            <a:lvl2pPr indent="-292100" lvl="1" marL="914400" algn="l">
              <a:lnSpc>
                <a:spcPct val="90000"/>
              </a:lnSpc>
              <a:spcBef>
                <a:spcPts val="500"/>
              </a:spcBef>
              <a:spcAft>
                <a:spcPts val="0"/>
              </a:spcAft>
              <a:buClr>
                <a:srgbClr val="3D3C3C"/>
              </a:buClr>
              <a:buSzPts val="1000"/>
              <a:buChar char="o"/>
              <a:defRPr sz="1000">
                <a:solidFill>
                  <a:srgbClr val="3D3C3C"/>
                </a:solidFill>
              </a:defRPr>
            </a:lvl2pPr>
            <a:lvl3pPr indent="-292100" lvl="2" marL="1371600" algn="l">
              <a:lnSpc>
                <a:spcPct val="90000"/>
              </a:lnSpc>
              <a:spcBef>
                <a:spcPts val="500"/>
              </a:spcBef>
              <a:spcAft>
                <a:spcPts val="0"/>
              </a:spcAft>
              <a:buClr>
                <a:srgbClr val="3D3C3C"/>
              </a:buClr>
              <a:buSzPts val="1000"/>
              <a:buFont typeface="Courier New"/>
              <a:buChar char="o"/>
              <a:defRPr sz="1000">
                <a:solidFill>
                  <a:srgbClr val="3D3C3C"/>
                </a:solidFill>
              </a:defRPr>
            </a:lvl3pPr>
            <a:lvl4pPr indent="-292100" lvl="3" marL="1828800" algn="l">
              <a:lnSpc>
                <a:spcPct val="90000"/>
              </a:lnSpc>
              <a:spcBef>
                <a:spcPts val="500"/>
              </a:spcBef>
              <a:spcAft>
                <a:spcPts val="0"/>
              </a:spcAft>
              <a:buClr>
                <a:srgbClr val="3D3C3C"/>
              </a:buClr>
              <a:buSzPts val="1000"/>
              <a:buChar char="•"/>
              <a:defRPr sz="1000">
                <a:solidFill>
                  <a:srgbClr val="3D3C3C"/>
                </a:solidFill>
              </a:defRPr>
            </a:lvl4pPr>
            <a:lvl5pPr indent="-292100" lvl="4" marL="2286000" algn="l">
              <a:lnSpc>
                <a:spcPct val="90000"/>
              </a:lnSpc>
              <a:spcBef>
                <a:spcPts val="500"/>
              </a:spcBef>
              <a:spcAft>
                <a:spcPts val="0"/>
              </a:spcAft>
              <a:buClr>
                <a:srgbClr val="3D3C3C"/>
              </a:buClr>
              <a:buSzPts val="1000"/>
              <a:buChar char="o"/>
              <a:defRPr sz="10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1" name="Google Shape;461;p62"/>
          <p:cNvSpPr txBox="1"/>
          <p:nvPr>
            <p:ph idx="13" type="body"/>
          </p:nvPr>
        </p:nvSpPr>
        <p:spPr>
          <a:xfrm>
            <a:off x="7629289" y="4646643"/>
            <a:ext cx="3945293" cy="18567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4"/>
              </a:buClr>
              <a:buSzPts val="1050"/>
              <a:buFont typeface="Arial"/>
              <a:buNone/>
              <a:defRPr b="1" i="0" sz="105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2" name="Google Shape;462;p62"/>
          <p:cNvSpPr txBox="1"/>
          <p:nvPr>
            <p:ph idx="14" type="body"/>
          </p:nvPr>
        </p:nvSpPr>
        <p:spPr>
          <a:xfrm>
            <a:off x="7629289" y="4920559"/>
            <a:ext cx="3965962" cy="1190007"/>
          </a:xfrm>
          <a:prstGeom prst="rect">
            <a:avLst/>
          </a:prstGeom>
          <a:noFill/>
          <a:ln>
            <a:noFill/>
          </a:ln>
        </p:spPr>
        <p:txBody>
          <a:bodyPr anchorCtr="0" anchor="t" bIns="45700" lIns="91425" spcFirstLastPara="1" rIns="91425" wrap="square" tIns="45700">
            <a:normAutofit/>
          </a:bodyPr>
          <a:lstStyle>
            <a:lvl1pPr indent="-292100" lvl="0" marL="457200" algn="l">
              <a:lnSpc>
                <a:spcPct val="90000"/>
              </a:lnSpc>
              <a:spcBef>
                <a:spcPts val="1000"/>
              </a:spcBef>
              <a:spcAft>
                <a:spcPts val="0"/>
              </a:spcAft>
              <a:buClr>
                <a:srgbClr val="3D3C3C"/>
              </a:buClr>
              <a:buSzPts val="1000"/>
              <a:buChar char="•"/>
              <a:defRPr sz="1000">
                <a:solidFill>
                  <a:srgbClr val="3D3C3C"/>
                </a:solidFill>
              </a:defRPr>
            </a:lvl1pPr>
            <a:lvl2pPr indent="-292100" lvl="1" marL="914400" algn="l">
              <a:lnSpc>
                <a:spcPct val="90000"/>
              </a:lnSpc>
              <a:spcBef>
                <a:spcPts val="500"/>
              </a:spcBef>
              <a:spcAft>
                <a:spcPts val="0"/>
              </a:spcAft>
              <a:buClr>
                <a:srgbClr val="3D3C3C"/>
              </a:buClr>
              <a:buSzPts val="1000"/>
              <a:buChar char="o"/>
              <a:defRPr sz="1000">
                <a:solidFill>
                  <a:srgbClr val="3D3C3C"/>
                </a:solidFill>
              </a:defRPr>
            </a:lvl2pPr>
            <a:lvl3pPr indent="-292100" lvl="2" marL="1371600" algn="l">
              <a:lnSpc>
                <a:spcPct val="90000"/>
              </a:lnSpc>
              <a:spcBef>
                <a:spcPts val="500"/>
              </a:spcBef>
              <a:spcAft>
                <a:spcPts val="0"/>
              </a:spcAft>
              <a:buClr>
                <a:srgbClr val="3D3C3C"/>
              </a:buClr>
              <a:buSzPts val="1000"/>
              <a:buFont typeface="Courier New"/>
              <a:buChar char="o"/>
              <a:defRPr sz="1000">
                <a:solidFill>
                  <a:srgbClr val="3D3C3C"/>
                </a:solidFill>
              </a:defRPr>
            </a:lvl3pPr>
            <a:lvl4pPr indent="-292100" lvl="3" marL="1828800" algn="l">
              <a:lnSpc>
                <a:spcPct val="90000"/>
              </a:lnSpc>
              <a:spcBef>
                <a:spcPts val="500"/>
              </a:spcBef>
              <a:spcAft>
                <a:spcPts val="0"/>
              </a:spcAft>
              <a:buClr>
                <a:srgbClr val="3D3C3C"/>
              </a:buClr>
              <a:buSzPts val="1000"/>
              <a:buChar char="•"/>
              <a:defRPr sz="1000">
                <a:solidFill>
                  <a:srgbClr val="3D3C3C"/>
                </a:solidFill>
              </a:defRPr>
            </a:lvl4pPr>
            <a:lvl5pPr indent="-292100" lvl="4" marL="2286000" algn="l">
              <a:lnSpc>
                <a:spcPct val="90000"/>
              </a:lnSpc>
              <a:spcBef>
                <a:spcPts val="500"/>
              </a:spcBef>
              <a:spcAft>
                <a:spcPts val="0"/>
              </a:spcAft>
              <a:buClr>
                <a:srgbClr val="3D3C3C"/>
              </a:buClr>
              <a:buSzPts val="1000"/>
              <a:buChar char="o"/>
              <a:defRPr sz="10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3" name="Google Shape;463;p62"/>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62"/>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5" name="Google Shape;465;p62"/>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66" name="Google Shape;466;p62"/>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7" name="Google Shape;467;p62"/>
          <p:cNvSpPr txBox="1"/>
          <p:nvPr>
            <p:ph idx="15" type="body"/>
          </p:nvPr>
        </p:nvSpPr>
        <p:spPr>
          <a:xfrm>
            <a:off x="7629289" y="3088121"/>
            <a:ext cx="3945293" cy="18567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4"/>
              </a:buClr>
              <a:buSzPts val="1050"/>
              <a:buFont typeface="Arial"/>
              <a:buNone/>
              <a:defRPr b="1" i="0" sz="1050">
                <a:solidFill>
                  <a:schemeClr val="accent4"/>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8" name="Google Shape;468;p62"/>
          <p:cNvSpPr/>
          <p:nvPr>
            <p:ph idx="16" type="pic"/>
          </p:nvPr>
        </p:nvSpPr>
        <p:spPr>
          <a:xfrm>
            <a:off x="757960" y="1540912"/>
            <a:ext cx="670445" cy="670445"/>
          </a:xfrm>
          <a:prstGeom prst="rect">
            <a:avLst/>
          </a:prstGeom>
          <a:noFill/>
          <a:ln>
            <a:noFill/>
          </a:ln>
        </p:spPr>
      </p:sp>
      <p:sp>
        <p:nvSpPr>
          <p:cNvPr id="469" name="Google Shape;469;p62"/>
          <p:cNvSpPr/>
          <p:nvPr>
            <p:ph idx="17" type="pic"/>
          </p:nvPr>
        </p:nvSpPr>
        <p:spPr>
          <a:xfrm>
            <a:off x="757959" y="3093777"/>
            <a:ext cx="670445" cy="670445"/>
          </a:xfrm>
          <a:prstGeom prst="rect">
            <a:avLst/>
          </a:prstGeom>
          <a:noFill/>
          <a:ln>
            <a:noFill/>
          </a:ln>
        </p:spPr>
      </p:sp>
      <p:sp>
        <p:nvSpPr>
          <p:cNvPr id="470" name="Google Shape;470;p62"/>
          <p:cNvSpPr/>
          <p:nvPr>
            <p:ph idx="18" type="pic"/>
          </p:nvPr>
        </p:nvSpPr>
        <p:spPr>
          <a:xfrm>
            <a:off x="757959" y="4646642"/>
            <a:ext cx="670445" cy="670445"/>
          </a:xfrm>
          <a:prstGeom prst="rect">
            <a:avLst/>
          </a:prstGeom>
          <a:noFill/>
          <a:ln>
            <a:noFill/>
          </a:ln>
        </p:spPr>
      </p:sp>
      <p:sp>
        <p:nvSpPr>
          <p:cNvPr id="471" name="Google Shape;471;p62"/>
          <p:cNvSpPr/>
          <p:nvPr>
            <p:ph idx="19" type="pic"/>
          </p:nvPr>
        </p:nvSpPr>
        <p:spPr>
          <a:xfrm>
            <a:off x="6851268" y="1540912"/>
            <a:ext cx="670445" cy="670445"/>
          </a:xfrm>
          <a:prstGeom prst="rect">
            <a:avLst/>
          </a:prstGeom>
          <a:noFill/>
          <a:ln>
            <a:noFill/>
          </a:ln>
        </p:spPr>
      </p:sp>
      <p:sp>
        <p:nvSpPr>
          <p:cNvPr id="472" name="Google Shape;472;p62"/>
          <p:cNvSpPr/>
          <p:nvPr>
            <p:ph idx="20" type="pic"/>
          </p:nvPr>
        </p:nvSpPr>
        <p:spPr>
          <a:xfrm>
            <a:off x="6851267" y="3093777"/>
            <a:ext cx="670445" cy="670445"/>
          </a:xfrm>
          <a:prstGeom prst="rect">
            <a:avLst/>
          </a:prstGeom>
          <a:noFill/>
          <a:ln>
            <a:noFill/>
          </a:ln>
        </p:spPr>
      </p:sp>
      <p:sp>
        <p:nvSpPr>
          <p:cNvPr id="473" name="Google Shape;473;p62"/>
          <p:cNvSpPr/>
          <p:nvPr>
            <p:ph idx="21" type="pic"/>
          </p:nvPr>
        </p:nvSpPr>
        <p:spPr>
          <a:xfrm>
            <a:off x="6851267" y="4646642"/>
            <a:ext cx="670445" cy="670445"/>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Sections Alt">
  <p:cSld name="6 Sections Alt">
    <p:spTree>
      <p:nvGrpSpPr>
        <p:cNvPr id="474" name="Shape 474"/>
        <p:cNvGrpSpPr/>
        <p:nvPr/>
      </p:nvGrpSpPr>
      <p:grpSpPr>
        <a:xfrm>
          <a:off x="0" y="0"/>
          <a:ext cx="0" cy="0"/>
          <a:chOff x="0" y="0"/>
          <a:chExt cx="0" cy="0"/>
        </a:xfrm>
      </p:grpSpPr>
      <p:grpSp>
        <p:nvGrpSpPr>
          <p:cNvPr id="475" name="Google Shape;475;p63"/>
          <p:cNvGrpSpPr/>
          <p:nvPr/>
        </p:nvGrpSpPr>
        <p:grpSpPr>
          <a:xfrm>
            <a:off x="8344423" y="1494242"/>
            <a:ext cx="3593577" cy="2366530"/>
            <a:chOff x="8308374" y="1494947"/>
            <a:chExt cx="3593577" cy="2366530"/>
          </a:xfrm>
        </p:grpSpPr>
        <p:sp>
          <p:nvSpPr>
            <p:cNvPr id="476" name="Google Shape;476;p63"/>
            <p:cNvSpPr/>
            <p:nvPr/>
          </p:nvSpPr>
          <p:spPr>
            <a:xfrm rot="-5400000">
              <a:off x="8098330" y="1864009"/>
              <a:ext cx="747639" cy="327545"/>
            </a:xfrm>
            <a:custGeom>
              <a:rect b="b" l="l" r="r" t="t"/>
              <a:pathLst>
                <a:path extrusionOk="0" h="327545" w="1156648">
                  <a:moveTo>
                    <a:pt x="327546" y="3"/>
                  </a:moveTo>
                  <a:lnTo>
                    <a:pt x="1156648" y="0"/>
                  </a:lnTo>
                  <a:lnTo>
                    <a:pt x="1156648" y="327545"/>
                  </a:lnTo>
                  <a:lnTo>
                    <a:pt x="0" y="327545"/>
                  </a:lnTo>
                  <a:lnTo>
                    <a:pt x="327546" y="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7" name="Google Shape;477;p63"/>
            <p:cNvSpPr/>
            <p:nvPr/>
          </p:nvSpPr>
          <p:spPr>
            <a:xfrm>
              <a:off x="8635918" y="1494947"/>
              <a:ext cx="3266033" cy="236653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8" name="Google Shape;478;p63"/>
            <p:cNvSpPr/>
            <p:nvPr/>
          </p:nvSpPr>
          <p:spPr>
            <a:xfrm>
              <a:off x="8308374" y="1596032"/>
              <a:ext cx="3029798" cy="5738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79" name="Google Shape;479;p63"/>
          <p:cNvGrpSpPr/>
          <p:nvPr/>
        </p:nvGrpSpPr>
        <p:grpSpPr>
          <a:xfrm>
            <a:off x="4288180" y="1494242"/>
            <a:ext cx="3593577" cy="2366530"/>
            <a:chOff x="8308374" y="1494947"/>
            <a:chExt cx="3593577" cy="2366530"/>
          </a:xfrm>
        </p:grpSpPr>
        <p:sp>
          <p:nvSpPr>
            <p:cNvPr id="480" name="Google Shape;480;p63"/>
            <p:cNvSpPr/>
            <p:nvPr/>
          </p:nvSpPr>
          <p:spPr>
            <a:xfrm rot="-5400000">
              <a:off x="8098330" y="1864009"/>
              <a:ext cx="747639" cy="327545"/>
            </a:xfrm>
            <a:custGeom>
              <a:rect b="b" l="l" r="r" t="t"/>
              <a:pathLst>
                <a:path extrusionOk="0" h="327545" w="1156648">
                  <a:moveTo>
                    <a:pt x="327546" y="3"/>
                  </a:moveTo>
                  <a:lnTo>
                    <a:pt x="1156648" y="0"/>
                  </a:lnTo>
                  <a:lnTo>
                    <a:pt x="1156648" y="327545"/>
                  </a:lnTo>
                  <a:lnTo>
                    <a:pt x="0" y="327545"/>
                  </a:lnTo>
                  <a:lnTo>
                    <a:pt x="327546" y="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1" name="Google Shape;481;p63"/>
            <p:cNvSpPr/>
            <p:nvPr/>
          </p:nvSpPr>
          <p:spPr>
            <a:xfrm>
              <a:off x="8635918" y="1494947"/>
              <a:ext cx="3266033" cy="236653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2" name="Google Shape;482;p63"/>
            <p:cNvSpPr/>
            <p:nvPr/>
          </p:nvSpPr>
          <p:spPr>
            <a:xfrm>
              <a:off x="8308374" y="1596032"/>
              <a:ext cx="3029798" cy="5738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83" name="Google Shape;483;p63"/>
          <p:cNvGrpSpPr/>
          <p:nvPr/>
        </p:nvGrpSpPr>
        <p:grpSpPr>
          <a:xfrm>
            <a:off x="231937" y="1494242"/>
            <a:ext cx="3593577" cy="2366530"/>
            <a:chOff x="8308374" y="1494947"/>
            <a:chExt cx="3593577" cy="2366530"/>
          </a:xfrm>
        </p:grpSpPr>
        <p:sp>
          <p:nvSpPr>
            <p:cNvPr id="484" name="Google Shape;484;p63"/>
            <p:cNvSpPr/>
            <p:nvPr/>
          </p:nvSpPr>
          <p:spPr>
            <a:xfrm rot="-5400000">
              <a:off x="8098330" y="1864009"/>
              <a:ext cx="747639" cy="327545"/>
            </a:xfrm>
            <a:custGeom>
              <a:rect b="b" l="l" r="r" t="t"/>
              <a:pathLst>
                <a:path extrusionOk="0" h="327545" w="1156648">
                  <a:moveTo>
                    <a:pt x="327546" y="3"/>
                  </a:moveTo>
                  <a:lnTo>
                    <a:pt x="1156648" y="0"/>
                  </a:lnTo>
                  <a:lnTo>
                    <a:pt x="1156648" y="327545"/>
                  </a:lnTo>
                  <a:lnTo>
                    <a:pt x="0" y="327545"/>
                  </a:lnTo>
                  <a:lnTo>
                    <a:pt x="327546" y="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5" name="Google Shape;485;p63"/>
            <p:cNvSpPr/>
            <p:nvPr/>
          </p:nvSpPr>
          <p:spPr>
            <a:xfrm>
              <a:off x="8635918" y="1494947"/>
              <a:ext cx="3266033" cy="236653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6" name="Google Shape;486;p63"/>
            <p:cNvSpPr/>
            <p:nvPr/>
          </p:nvSpPr>
          <p:spPr>
            <a:xfrm>
              <a:off x="8308374" y="1596032"/>
              <a:ext cx="3029798" cy="5738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87" name="Google Shape;487;p63"/>
          <p:cNvGrpSpPr/>
          <p:nvPr/>
        </p:nvGrpSpPr>
        <p:grpSpPr>
          <a:xfrm>
            <a:off x="8362631" y="3967019"/>
            <a:ext cx="3593577" cy="2366530"/>
            <a:chOff x="8308374" y="1494947"/>
            <a:chExt cx="3593577" cy="2366530"/>
          </a:xfrm>
        </p:grpSpPr>
        <p:sp>
          <p:nvSpPr>
            <p:cNvPr id="488" name="Google Shape;488;p63"/>
            <p:cNvSpPr/>
            <p:nvPr/>
          </p:nvSpPr>
          <p:spPr>
            <a:xfrm rot="-5400000">
              <a:off x="8098330" y="1864009"/>
              <a:ext cx="747639" cy="327545"/>
            </a:xfrm>
            <a:custGeom>
              <a:rect b="b" l="l" r="r" t="t"/>
              <a:pathLst>
                <a:path extrusionOk="0" h="327545" w="1156648">
                  <a:moveTo>
                    <a:pt x="327546" y="3"/>
                  </a:moveTo>
                  <a:lnTo>
                    <a:pt x="1156648" y="0"/>
                  </a:lnTo>
                  <a:lnTo>
                    <a:pt x="1156648" y="327545"/>
                  </a:lnTo>
                  <a:lnTo>
                    <a:pt x="0" y="327545"/>
                  </a:lnTo>
                  <a:lnTo>
                    <a:pt x="327546" y="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9" name="Google Shape;489;p63"/>
            <p:cNvSpPr/>
            <p:nvPr/>
          </p:nvSpPr>
          <p:spPr>
            <a:xfrm>
              <a:off x="8635918" y="1494947"/>
              <a:ext cx="3266033" cy="236653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0" name="Google Shape;490;p63"/>
            <p:cNvSpPr/>
            <p:nvPr/>
          </p:nvSpPr>
          <p:spPr>
            <a:xfrm>
              <a:off x="8308374" y="1596032"/>
              <a:ext cx="3029798" cy="5738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91" name="Google Shape;491;p63"/>
          <p:cNvGrpSpPr/>
          <p:nvPr/>
        </p:nvGrpSpPr>
        <p:grpSpPr>
          <a:xfrm>
            <a:off x="4306388" y="3967019"/>
            <a:ext cx="3593577" cy="2366530"/>
            <a:chOff x="8308374" y="1494947"/>
            <a:chExt cx="3593577" cy="2366530"/>
          </a:xfrm>
        </p:grpSpPr>
        <p:sp>
          <p:nvSpPr>
            <p:cNvPr id="492" name="Google Shape;492;p63"/>
            <p:cNvSpPr/>
            <p:nvPr/>
          </p:nvSpPr>
          <p:spPr>
            <a:xfrm rot="-5400000">
              <a:off x="8098330" y="1864009"/>
              <a:ext cx="747639" cy="327545"/>
            </a:xfrm>
            <a:custGeom>
              <a:rect b="b" l="l" r="r" t="t"/>
              <a:pathLst>
                <a:path extrusionOk="0" h="327545" w="1156648">
                  <a:moveTo>
                    <a:pt x="327546" y="3"/>
                  </a:moveTo>
                  <a:lnTo>
                    <a:pt x="1156648" y="0"/>
                  </a:lnTo>
                  <a:lnTo>
                    <a:pt x="1156648" y="327545"/>
                  </a:lnTo>
                  <a:lnTo>
                    <a:pt x="0" y="327545"/>
                  </a:lnTo>
                  <a:lnTo>
                    <a:pt x="327546" y="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3" name="Google Shape;493;p63"/>
            <p:cNvSpPr/>
            <p:nvPr/>
          </p:nvSpPr>
          <p:spPr>
            <a:xfrm>
              <a:off x="8635918" y="1494947"/>
              <a:ext cx="3266033" cy="236653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4" name="Google Shape;494;p63"/>
            <p:cNvSpPr/>
            <p:nvPr/>
          </p:nvSpPr>
          <p:spPr>
            <a:xfrm>
              <a:off x="8308374" y="1596032"/>
              <a:ext cx="3029798" cy="5738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495" name="Google Shape;495;p63"/>
          <p:cNvGrpSpPr/>
          <p:nvPr/>
        </p:nvGrpSpPr>
        <p:grpSpPr>
          <a:xfrm>
            <a:off x="250145" y="3967019"/>
            <a:ext cx="3593577" cy="2366530"/>
            <a:chOff x="8308374" y="1494947"/>
            <a:chExt cx="3593577" cy="2366530"/>
          </a:xfrm>
        </p:grpSpPr>
        <p:sp>
          <p:nvSpPr>
            <p:cNvPr id="496" name="Google Shape;496;p63"/>
            <p:cNvSpPr/>
            <p:nvPr/>
          </p:nvSpPr>
          <p:spPr>
            <a:xfrm rot="-5400000">
              <a:off x="8098330" y="1864009"/>
              <a:ext cx="747639" cy="327545"/>
            </a:xfrm>
            <a:custGeom>
              <a:rect b="b" l="l" r="r" t="t"/>
              <a:pathLst>
                <a:path extrusionOk="0" h="327545" w="1156648">
                  <a:moveTo>
                    <a:pt x="327546" y="3"/>
                  </a:moveTo>
                  <a:lnTo>
                    <a:pt x="1156648" y="0"/>
                  </a:lnTo>
                  <a:lnTo>
                    <a:pt x="1156648" y="327545"/>
                  </a:lnTo>
                  <a:lnTo>
                    <a:pt x="0" y="327545"/>
                  </a:lnTo>
                  <a:lnTo>
                    <a:pt x="327546" y="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7" name="Google Shape;497;p63"/>
            <p:cNvSpPr/>
            <p:nvPr/>
          </p:nvSpPr>
          <p:spPr>
            <a:xfrm>
              <a:off x="8635918" y="1494947"/>
              <a:ext cx="3266033" cy="236653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8" name="Google Shape;498;p63"/>
            <p:cNvSpPr/>
            <p:nvPr/>
          </p:nvSpPr>
          <p:spPr>
            <a:xfrm>
              <a:off x="8308374" y="1596032"/>
              <a:ext cx="3029798" cy="57380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499" name="Google Shape;499;p63"/>
          <p:cNvSpPr txBox="1"/>
          <p:nvPr>
            <p:ph idx="1" type="body"/>
          </p:nvPr>
        </p:nvSpPr>
        <p:spPr>
          <a:xfrm>
            <a:off x="890075" y="1633832"/>
            <a:ext cx="2292038" cy="49237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lt1"/>
              </a:buClr>
              <a:buSzPts val="1100"/>
              <a:buFont typeface="Arial"/>
              <a:buNone/>
              <a:defRPr b="1" i="0" sz="11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0" name="Google Shape;500;p63"/>
          <p:cNvSpPr txBox="1"/>
          <p:nvPr>
            <p:ph idx="2" type="body"/>
          </p:nvPr>
        </p:nvSpPr>
        <p:spPr>
          <a:xfrm>
            <a:off x="632699" y="2227061"/>
            <a:ext cx="3098053" cy="1569061"/>
          </a:xfrm>
          <a:prstGeom prst="rect">
            <a:avLst/>
          </a:prstGeom>
          <a:noFill/>
          <a:ln>
            <a:noFill/>
          </a:ln>
        </p:spPr>
        <p:txBody>
          <a:bodyPr anchorCtr="0" anchor="t" bIns="45700" lIns="91425" spcFirstLastPara="1" rIns="91425" wrap="square" tIns="45700">
            <a:normAutofit/>
          </a:bodyPr>
          <a:lstStyle>
            <a:lvl1pPr indent="-279400" lvl="0" marL="457200" algn="l">
              <a:lnSpc>
                <a:spcPct val="90000"/>
              </a:lnSpc>
              <a:spcBef>
                <a:spcPts val="1000"/>
              </a:spcBef>
              <a:spcAft>
                <a:spcPts val="0"/>
              </a:spcAft>
              <a:buClr>
                <a:srgbClr val="3D3C3C"/>
              </a:buClr>
              <a:buSzPts val="800"/>
              <a:buChar char="•"/>
              <a:defRPr sz="800">
                <a:solidFill>
                  <a:srgbClr val="3D3C3C"/>
                </a:solidFill>
              </a:defRPr>
            </a:lvl1pPr>
            <a:lvl2pPr indent="-279400" lvl="1" marL="914400" algn="l">
              <a:lnSpc>
                <a:spcPct val="90000"/>
              </a:lnSpc>
              <a:spcBef>
                <a:spcPts val="500"/>
              </a:spcBef>
              <a:spcAft>
                <a:spcPts val="0"/>
              </a:spcAft>
              <a:buClr>
                <a:srgbClr val="3D3C3C"/>
              </a:buClr>
              <a:buSzPts val="800"/>
              <a:buChar char="o"/>
              <a:defRPr sz="800">
                <a:solidFill>
                  <a:srgbClr val="3D3C3C"/>
                </a:solidFill>
              </a:defRPr>
            </a:lvl2pPr>
            <a:lvl3pPr indent="-279400" lvl="2" marL="1371600" algn="l">
              <a:lnSpc>
                <a:spcPct val="90000"/>
              </a:lnSpc>
              <a:spcBef>
                <a:spcPts val="500"/>
              </a:spcBef>
              <a:spcAft>
                <a:spcPts val="0"/>
              </a:spcAft>
              <a:buClr>
                <a:srgbClr val="3D3C3C"/>
              </a:buClr>
              <a:buSzPts val="800"/>
              <a:buFont typeface="Courier New"/>
              <a:buChar char="o"/>
              <a:defRPr sz="800">
                <a:solidFill>
                  <a:srgbClr val="3D3C3C"/>
                </a:solidFill>
              </a:defRPr>
            </a:lvl3pPr>
            <a:lvl4pPr indent="-279400" lvl="3" marL="1828800" algn="l">
              <a:lnSpc>
                <a:spcPct val="90000"/>
              </a:lnSpc>
              <a:spcBef>
                <a:spcPts val="500"/>
              </a:spcBef>
              <a:spcAft>
                <a:spcPts val="0"/>
              </a:spcAft>
              <a:buClr>
                <a:srgbClr val="3D3C3C"/>
              </a:buClr>
              <a:buSzPts val="800"/>
              <a:buChar char="•"/>
              <a:defRPr sz="800">
                <a:solidFill>
                  <a:srgbClr val="3D3C3C"/>
                </a:solidFill>
              </a:defRPr>
            </a:lvl4pPr>
            <a:lvl5pPr indent="-279400" lvl="4" marL="2286000" algn="l">
              <a:lnSpc>
                <a:spcPct val="90000"/>
              </a:lnSpc>
              <a:spcBef>
                <a:spcPts val="500"/>
              </a:spcBef>
              <a:spcAft>
                <a:spcPts val="0"/>
              </a:spcAft>
              <a:buClr>
                <a:srgbClr val="3D3C3C"/>
              </a:buClr>
              <a:buSzPts val="800"/>
              <a:buChar char="o"/>
              <a:defRPr sz="8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1" name="Google Shape;501;p63"/>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2" name="Google Shape;502;p63"/>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3" name="Google Shape;503;p63"/>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04" name="Google Shape;504;p63"/>
          <p:cNvSpPr txBox="1"/>
          <p:nvPr>
            <p:ph type="title"/>
          </p:nvPr>
        </p:nvSpPr>
        <p:spPr>
          <a:xfrm>
            <a:off x="250145" y="365125"/>
            <a:ext cx="11687855" cy="10382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5" name="Google Shape;505;p63"/>
          <p:cNvSpPr/>
          <p:nvPr>
            <p:ph idx="3" type="pic"/>
          </p:nvPr>
        </p:nvSpPr>
        <p:spPr>
          <a:xfrm>
            <a:off x="331502" y="1633832"/>
            <a:ext cx="492373" cy="492373"/>
          </a:xfrm>
          <a:prstGeom prst="rect">
            <a:avLst/>
          </a:prstGeom>
          <a:noFill/>
          <a:ln>
            <a:noFill/>
          </a:ln>
        </p:spPr>
      </p:sp>
      <p:sp>
        <p:nvSpPr>
          <p:cNvPr id="506" name="Google Shape;506;p63"/>
          <p:cNvSpPr txBox="1"/>
          <p:nvPr>
            <p:ph idx="4" type="body"/>
          </p:nvPr>
        </p:nvSpPr>
        <p:spPr>
          <a:xfrm>
            <a:off x="890075" y="4096645"/>
            <a:ext cx="2292038" cy="49237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lt1"/>
              </a:buClr>
              <a:buSzPts val="1100"/>
              <a:buFont typeface="Arial"/>
              <a:buNone/>
              <a:defRPr b="1" i="0" sz="11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7" name="Google Shape;507;p63"/>
          <p:cNvSpPr txBox="1"/>
          <p:nvPr>
            <p:ph idx="5" type="body"/>
          </p:nvPr>
        </p:nvSpPr>
        <p:spPr>
          <a:xfrm>
            <a:off x="632699" y="4689874"/>
            <a:ext cx="3098053" cy="1569061"/>
          </a:xfrm>
          <a:prstGeom prst="rect">
            <a:avLst/>
          </a:prstGeom>
          <a:noFill/>
          <a:ln>
            <a:noFill/>
          </a:ln>
        </p:spPr>
        <p:txBody>
          <a:bodyPr anchorCtr="0" anchor="t" bIns="45700" lIns="91425" spcFirstLastPara="1" rIns="91425" wrap="square" tIns="45700">
            <a:normAutofit/>
          </a:bodyPr>
          <a:lstStyle>
            <a:lvl1pPr indent="-279400" lvl="0" marL="457200" algn="l">
              <a:lnSpc>
                <a:spcPct val="90000"/>
              </a:lnSpc>
              <a:spcBef>
                <a:spcPts val="1000"/>
              </a:spcBef>
              <a:spcAft>
                <a:spcPts val="0"/>
              </a:spcAft>
              <a:buClr>
                <a:srgbClr val="3D3C3C"/>
              </a:buClr>
              <a:buSzPts val="800"/>
              <a:buChar char="•"/>
              <a:defRPr sz="800">
                <a:solidFill>
                  <a:srgbClr val="3D3C3C"/>
                </a:solidFill>
              </a:defRPr>
            </a:lvl1pPr>
            <a:lvl2pPr indent="-279400" lvl="1" marL="914400" algn="l">
              <a:lnSpc>
                <a:spcPct val="90000"/>
              </a:lnSpc>
              <a:spcBef>
                <a:spcPts val="500"/>
              </a:spcBef>
              <a:spcAft>
                <a:spcPts val="0"/>
              </a:spcAft>
              <a:buClr>
                <a:srgbClr val="3D3C3C"/>
              </a:buClr>
              <a:buSzPts val="800"/>
              <a:buChar char="o"/>
              <a:defRPr sz="800">
                <a:solidFill>
                  <a:srgbClr val="3D3C3C"/>
                </a:solidFill>
              </a:defRPr>
            </a:lvl2pPr>
            <a:lvl3pPr indent="-279400" lvl="2" marL="1371600" algn="l">
              <a:lnSpc>
                <a:spcPct val="90000"/>
              </a:lnSpc>
              <a:spcBef>
                <a:spcPts val="500"/>
              </a:spcBef>
              <a:spcAft>
                <a:spcPts val="0"/>
              </a:spcAft>
              <a:buClr>
                <a:srgbClr val="3D3C3C"/>
              </a:buClr>
              <a:buSzPts val="800"/>
              <a:buFont typeface="Courier New"/>
              <a:buChar char="o"/>
              <a:defRPr sz="800">
                <a:solidFill>
                  <a:srgbClr val="3D3C3C"/>
                </a:solidFill>
              </a:defRPr>
            </a:lvl3pPr>
            <a:lvl4pPr indent="-279400" lvl="3" marL="1828800" algn="l">
              <a:lnSpc>
                <a:spcPct val="90000"/>
              </a:lnSpc>
              <a:spcBef>
                <a:spcPts val="500"/>
              </a:spcBef>
              <a:spcAft>
                <a:spcPts val="0"/>
              </a:spcAft>
              <a:buClr>
                <a:srgbClr val="3D3C3C"/>
              </a:buClr>
              <a:buSzPts val="800"/>
              <a:buChar char="•"/>
              <a:defRPr sz="800">
                <a:solidFill>
                  <a:srgbClr val="3D3C3C"/>
                </a:solidFill>
              </a:defRPr>
            </a:lvl4pPr>
            <a:lvl5pPr indent="-279400" lvl="4" marL="2286000" algn="l">
              <a:lnSpc>
                <a:spcPct val="90000"/>
              </a:lnSpc>
              <a:spcBef>
                <a:spcPts val="500"/>
              </a:spcBef>
              <a:spcAft>
                <a:spcPts val="0"/>
              </a:spcAft>
              <a:buClr>
                <a:srgbClr val="3D3C3C"/>
              </a:buClr>
              <a:buSzPts val="800"/>
              <a:buChar char="o"/>
              <a:defRPr sz="8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8" name="Google Shape;508;p63"/>
          <p:cNvSpPr/>
          <p:nvPr>
            <p:ph idx="6" type="pic"/>
          </p:nvPr>
        </p:nvSpPr>
        <p:spPr>
          <a:xfrm>
            <a:off x="331502" y="4096645"/>
            <a:ext cx="492373" cy="492373"/>
          </a:xfrm>
          <a:prstGeom prst="rect">
            <a:avLst/>
          </a:prstGeom>
          <a:noFill/>
          <a:ln>
            <a:noFill/>
          </a:ln>
        </p:spPr>
      </p:sp>
      <p:sp>
        <p:nvSpPr>
          <p:cNvPr id="509" name="Google Shape;509;p63"/>
          <p:cNvSpPr txBox="1"/>
          <p:nvPr>
            <p:ph idx="7" type="body"/>
          </p:nvPr>
        </p:nvSpPr>
        <p:spPr>
          <a:xfrm>
            <a:off x="4944282" y="1634115"/>
            <a:ext cx="2292038" cy="49237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lt1"/>
              </a:buClr>
              <a:buSzPts val="1100"/>
              <a:buFont typeface="Arial"/>
              <a:buNone/>
              <a:defRPr b="1" i="0" sz="11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0" name="Google Shape;510;p63"/>
          <p:cNvSpPr txBox="1"/>
          <p:nvPr>
            <p:ph idx="8" type="body"/>
          </p:nvPr>
        </p:nvSpPr>
        <p:spPr>
          <a:xfrm>
            <a:off x="4686906" y="2227344"/>
            <a:ext cx="3098053" cy="1569061"/>
          </a:xfrm>
          <a:prstGeom prst="rect">
            <a:avLst/>
          </a:prstGeom>
          <a:noFill/>
          <a:ln>
            <a:noFill/>
          </a:ln>
        </p:spPr>
        <p:txBody>
          <a:bodyPr anchorCtr="0" anchor="t" bIns="45700" lIns="91425" spcFirstLastPara="1" rIns="91425" wrap="square" tIns="45700">
            <a:normAutofit/>
          </a:bodyPr>
          <a:lstStyle>
            <a:lvl1pPr indent="-279400" lvl="0" marL="457200" algn="l">
              <a:lnSpc>
                <a:spcPct val="90000"/>
              </a:lnSpc>
              <a:spcBef>
                <a:spcPts val="1000"/>
              </a:spcBef>
              <a:spcAft>
                <a:spcPts val="0"/>
              </a:spcAft>
              <a:buClr>
                <a:srgbClr val="3D3C3C"/>
              </a:buClr>
              <a:buSzPts val="800"/>
              <a:buChar char="•"/>
              <a:defRPr sz="800">
                <a:solidFill>
                  <a:srgbClr val="3D3C3C"/>
                </a:solidFill>
              </a:defRPr>
            </a:lvl1pPr>
            <a:lvl2pPr indent="-279400" lvl="1" marL="914400" algn="l">
              <a:lnSpc>
                <a:spcPct val="90000"/>
              </a:lnSpc>
              <a:spcBef>
                <a:spcPts val="500"/>
              </a:spcBef>
              <a:spcAft>
                <a:spcPts val="0"/>
              </a:spcAft>
              <a:buClr>
                <a:srgbClr val="3D3C3C"/>
              </a:buClr>
              <a:buSzPts val="800"/>
              <a:buChar char="o"/>
              <a:defRPr sz="800">
                <a:solidFill>
                  <a:srgbClr val="3D3C3C"/>
                </a:solidFill>
              </a:defRPr>
            </a:lvl2pPr>
            <a:lvl3pPr indent="-279400" lvl="2" marL="1371600" algn="l">
              <a:lnSpc>
                <a:spcPct val="90000"/>
              </a:lnSpc>
              <a:spcBef>
                <a:spcPts val="500"/>
              </a:spcBef>
              <a:spcAft>
                <a:spcPts val="0"/>
              </a:spcAft>
              <a:buClr>
                <a:srgbClr val="3D3C3C"/>
              </a:buClr>
              <a:buSzPts val="800"/>
              <a:buFont typeface="Courier New"/>
              <a:buChar char="o"/>
              <a:defRPr sz="800">
                <a:solidFill>
                  <a:srgbClr val="3D3C3C"/>
                </a:solidFill>
              </a:defRPr>
            </a:lvl3pPr>
            <a:lvl4pPr indent="-279400" lvl="3" marL="1828800" algn="l">
              <a:lnSpc>
                <a:spcPct val="90000"/>
              </a:lnSpc>
              <a:spcBef>
                <a:spcPts val="500"/>
              </a:spcBef>
              <a:spcAft>
                <a:spcPts val="0"/>
              </a:spcAft>
              <a:buClr>
                <a:srgbClr val="3D3C3C"/>
              </a:buClr>
              <a:buSzPts val="800"/>
              <a:buChar char="•"/>
              <a:defRPr sz="800">
                <a:solidFill>
                  <a:srgbClr val="3D3C3C"/>
                </a:solidFill>
              </a:defRPr>
            </a:lvl4pPr>
            <a:lvl5pPr indent="-279400" lvl="4" marL="2286000" algn="l">
              <a:lnSpc>
                <a:spcPct val="90000"/>
              </a:lnSpc>
              <a:spcBef>
                <a:spcPts val="500"/>
              </a:spcBef>
              <a:spcAft>
                <a:spcPts val="0"/>
              </a:spcAft>
              <a:buClr>
                <a:srgbClr val="3D3C3C"/>
              </a:buClr>
              <a:buSzPts val="800"/>
              <a:buChar char="o"/>
              <a:defRPr sz="8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1" name="Google Shape;511;p63"/>
          <p:cNvSpPr/>
          <p:nvPr>
            <p:ph idx="9" type="pic"/>
          </p:nvPr>
        </p:nvSpPr>
        <p:spPr>
          <a:xfrm>
            <a:off x="4385709" y="1634115"/>
            <a:ext cx="492373" cy="492373"/>
          </a:xfrm>
          <a:prstGeom prst="rect">
            <a:avLst/>
          </a:prstGeom>
          <a:noFill/>
          <a:ln>
            <a:noFill/>
          </a:ln>
        </p:spPr>
      </p:sp>
      <p:sp>
        <p:nvSpPr>
          <p:cNvPr id="512" name="Google Shape;512;p63"/>
          <p:cNvSpPr txBox="1"/>
          <p:nvPr>
            <p:ph idx="13" type="body"/>
          </p:nvPr>
        </p:nvSpPr>
        <p:spPr>
          <a:xfrm>
            <a:off x="4940960" y="4096645"/>
            <a:ext cx="2292038" cy="49237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lt1"/>
              </a:buClr>
              <a:buSzPts val="1100"/>
              <a:buFont typeface="Arial"/>
              <a:buNone/>
              <a:defRPr b="1" i="0" sz="11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3" name="Google Shape;513;p63"/>
          <p:cNvSpPr txBox="1"/>
          <p:nvPr>
            <p:ph idx="14" type="body"/>
          </p:nvPr>
        </p:nvSpPr>
        <p:spPr>
          <a:xfrm>
            <a:off x="4683584" y="4689874"/>
            <a:ext cx="3098053" cy="1569061"/>
          </a:xfrm>
          <a:prstGeom prst="rect">
            <a:avLst/>
          </a:prstGeom>
          <a:noFill/>
          <a:ln>
            <a:noFill/>
          </a:ln>
        </p:spPr>
        <p:txBody>
          <a:bodyPr anchorCtr="0" anchor="t" bIns="45700" lIns="91425" spcFirstLastPara="1" rIns="91425" wrap="square" tIns="45700">
            <a:normAutofit/>
          </a:bodyPr>
          <a:lstStyle>
            <a:lvl1pPr indent="-279400" lvl="0" marL="457200" algn="l">
              <a:lnSpc>
                <a:spcPct val="90000"/>
              </a:lnSpc>
              <a:spcBef>
                <a:spcPts val="1000"/>
              </a:spcBef>
              <a:spcAft>
                <a:spcPts val="0"/>
              </a:spcAft>
              <a:buClr>
                <a:srgbClr val="3D3C3C"/>
              </a:buClr>
              <a:buSzPts val="800"/>
              <a:buChar char="•"/>
              <a:defRPr sz="800">
                <a:solidFill>
                  <a:srgbClr val="3D3C3C"/>
                </a:solidFill>
              </a:defRPr>
            </a:lvl1pPr>
            <a:lvl2pPr indent="-279400" lvl="1" marL="914400" algn="l">
              <a:lnSpc>
                <a:spcPct val="90000"/>
              </a:lnSpc>
              <a:spcBef>
                <a:spcPts val="500"/>
              </a:spcBef>
              <a:spcAft>
                <a:spcPts val="0"/>
              </a:spcAft>
              <a:buClr>
                <a:srgbClr val="3D3C3C"/>
              </a:buClr>
              <a:buSzPts val="800"/>
              <a:buChar char="o"/>
              <a:defRPr sz="800">
                <a:solidFill>
                  <a:srgbClr val="3D3C3C"/>
                </a:solidFill>
              </a:defRPr>
            </a:lvl2pPr>
            <a:lvl3pPr indent="-279400" lvl="2" marL="1371600" algn="l">
              <a:lnSpc>
                <a:spcPct val="90000"/>
              </a:lnSpc>
              <a:spcBef>
                <a:spcPts val="500"/>
              </a:spcBef>
              <a:spcAft>
                <a:spcPts val="0"/>
              </a:spcAft>
              <a:buClr>
                <a:srgbClr val="3D3C3C"/>
              </a:buClr>
              <a:buSzPts val="800"/>
              <a:buFont typeface="Courier New"/>
              <a:buChar char="o"/>
              <a:defRPr sz="800">
                <a:solidFill>
                  <a:srgbClr val="3D3C3C"/>
                </a:solidFill>
              </a:defRPr>
            </a:lvl3pPr>
            <a:lvl4pPr indent="-279400" lvl="3" marL="1828800" algn="l">
              <a:lnSpc>
                <a:spcPct val="90000"/>
              </a:lnSpc>
              <a:spcBef>
                <a:spcPts val="500"/>
              </a:spcBef>
              <a:spcAft>
                <a:spcPts val="0"/>
              </a:spcAft>
              <a:buClr>
                <a:srgbClr val="3D3C3C"/>
              </a:buClr>
              <a:buSzPts val="800"/>
              <a:buChar char="•"/>
              <a:defRPr sz="800">
                <a:solidFill>
                  <a:srgbClr val="3D3C3C"/>
                </a:solidFill>
              </a:defRPr>
            </a:lvl4pPr>
            <a:lvl5pPr indent="-279400" lvl="4" marL="2286000" algn="l">
              <a:lnSpc>
                <a:spcPct val="90000"/>
              </a:lnSpc>
              <a:spcBef>
                <a:spcPts val="500"/>
              </a:spcBef>
              <a:spcAft>
                <a:spcPts val="0"/>
              </a:spcAft>
              <a:buClr>
                <a:srgbClr val="3D3C3C"/>
              </a:buClr>
              <a:buSzPts val="800"/>
              <a:buChar char="o"/>
              <a:defRPr sz="8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4" name="Google Shape;514;p63"/>
          <p:cNvSpPr/>
          <p:nvPr>
            <p:ph idx="15" type="pic"/>
          </p:nvPr>
        </p:nvSpPr>
        <p:spPr>
          <a:xfrm>
            <a:off x="4382387" y="4096645"/>
            <a:ext cx="492373" cy="492373"/>
          </a:xfrm>
          <a:prstGeom prst="rect">
            <a:avLst/>
          </a:prstGeom>
          <a:noFill/>
          <a:ln>
            <a:noFill/>
          </a:ln>
        </p:spPr>
      </p:sp>
      <p:sp>
        <p:nvSpPr>
          <p:cNvPr id="515" name="Google Shape;515;p63"/>
          <p:cNvSpPr txBox="1"/>
          <p:nvPr>
            <p:ph idx="16" type="body"/>
          </p:nvPr>
        </p:nvSpPr>
        <p:spPr>
          <a:xfrm>
            <a:off x="8994976" y="4096645"/>
            <a:ext cx="2292038" cy="49237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lt1"/>
              </a:buClr>
              <a:buSzPts val="1100"/>
              <a:buFont typeface="Arial"/>
              <a:buNone/>
              <a:defRPr b="1" i="0" sz="11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6" name="Google Shape;516;p63"/>
          <p:cNvSpPr txBox="1"/>
          <p:nvPr>
            <p:ph idx="17" type="body"/>
          </p:nvPr>
        </p:nvSpPr>
        <p:spPr>
          <a:xfrm>
            <a:off x="8737600" y="4689874"/>
            <a:ext cx="3098053" cy="1569061"/>
          </a:xfrm>
          <a:prstGeom prst="rect">
            <a:avLst/>
          </a:prstGeom>
          <a:noFill/>
          <a:ln>
            <a:noFill/>
          </a:ln>
        </p:spPr>
        <p:txBody>
          <a:bodyPr anchorCtr="0" anchor="t" bIns="45700" lIns="91425" spcFirstLastPara="1" rIns="91425" wrap="square" tIns="45700">
            <a:normAutofit/>
          </a:bodyPr>
          <a:lstStyle>
            <a:lvl1pPr indent="-279400" lvl="0" marL="457200" algn="l">
              <a:lnSpc>
                <a:spcPct val="90000"/>
              </a:lnSpc>
              <a:spcBef>
                <a:spcPts val="1000"/>
              </a:spcBef>
              <a:spcAft>
                <a:spcPts val="0"/>
              </a:spcAft>
              <a:buClr>
                <a:srgbClr val="3D3C3C"/>
              </a:buClr>
              <a:buSzPts val="800"/>
              <a:buChar char="•"/>
              <a:defRPr sz="800">
                <a:solidFill>
                  <a:srgbClr val="3D3C3C"/>
                </a:solidFill>
              </a:defRPr>
            </a:lvl1pPr>
            <a:lvl2pPr indent="-279400" lvl="1" marL="914400" algn="l">
              <a:lnSpc>
                <a:spcPct val="90000"/>
              </a:lnSpc>
              <a:spcBef>
                <a:spcPts val="500"/>
              </a:spcBef>
              <a:spcAft>
                <a:spcPts val="0"/>
              </a:spcAft>
              <a:buClr>
                <a:srgbClr val="3D3C3C"/>
              </a:buClr>
              <a:buSzPts val="800"/>
              <a:buChar char="o"/>
              <a:defRPr sz="800">
                <a:solidFill>
                  <a:srgbClr val="3D3C3C"/>
                </a:solidFill>
              </a:defRPr>
            </a:lvl2pPr>
            <a:lvl3pPr indent="-279400" lvl="2" marL="1371600" algn="l">
              <a:lnSpc>
                <a:spcPct val="90000"/>
              </a:lnSpc>
              <a:spcBef>
                <a:spcPts val="500"/>
              </a:spcBef>
              <a:spcAft>
                <a:spcPts val="0"/>
              </a:spcAft>
              <a:buClr>
                <a:srgbClr val="3D3C3C"/>
              </a:buClr>
              <a:buSzPts val="800"/>
              <a:buFont typeface="Courier New"/>
              <a:buChar char="o"/>
              <a:defRPr sz="800">
                <a:solidFill>
                  <a:srgbClr val="3D3C3C"/>
                </a:solidFill>
              </a:defRPr>
            </a:lvl3pPr>
            <a:lvl4pPr indent="-279400" lvl="3" marL="1828800" algn="l">
              <a:lnSpc>
                <a:spcPct val="90000"/>
              </a:lnSpc>
              <a:spcBef>
                <a:spcPts val="500"/>
              </a:spcBef>
              <a:spcAft>
                <a:spcPts val="0"/>
              </a:spcAft>
              <a:buClr>
                <a:srgbClr val="3D3C3C"/>
              </a:buClr>
              <a:buSzPts val="800"/>
              <a:buChar char="•"/>
              <a:defRPr sz="800">
                <a:solidFill>
                  <a:srgbClr val="3D3C3C"/>
                </a:solidFill>
              </a:defRPr>
            </a:lvl4pPr>
            <a:lvl5pPr indent="-279400" lvl="4" marL="2286000" algn="l">
              <a:lnSpc>
                <a:spcPct val="90000"/>
              </a:lnSpc>
              <a:spcBef>
                <a:spcPts val="500"/>
              </a:spcBef>
              <a:spcAft>
                <a:spcPts val="0"/>
              </a:spcAft>
              <a:buClr>
                <a:srgbClr val="3D3C3C"/>
              </a:buClr>
              <a:buSzPts val="800"/>
              <a:buChar char="o"/>
              <a:defRPr sz="8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7" name="Google Shape;517;p63"/>
          <p:cNvSpPr/>
          <p:nvPr>
            <p:ph idx="18" type="pic"/>
          </p:nvPr>
        </p:nvSpPr>
        <p:spPr>
          <a:xfrm>
            <a:off x="8436403" y="4096645"/>
            <a:ext cx="492373" cy="492373"/>
          </a:xfrm>
          <a:prstGeom prst="rect">
            <a:avLst/>
          </a:prstGeom>
          <a:noFill/>
          <a:ln>
            <a:noFill/>
          </a:ln>
        </p:spPr>
      </p:sp>
      <p:sp>
        <p:nvSpPr>
          <p:cNvPr id="518" name="Google Shape;518;p63"/>
          <p:cNvSpPr txBox="1"/>
          <p:nvPr>
            <p:ph idx="19" type="body"/>
          </p:nvPr>
        </p:nvSpPr>
        <p:spPr>
          <a:xfrm>
            <a:off x="8994976" y="1631925"/>
            <a:ext cx="2292038" cy="49237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lt1"/>
              </a:buClr>
              <a:buSzPts val="1100"/>
              <a:buFont typeface="Arial"/>
              <a:buNone/>
              <a:defRPr b="1" i="0" sz="11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9" name="Google Shape;519;p63"/>
          <p:cNvSpPr txBox="1"/>
          <p:nvPr>
            <p:ph idx="20" type="body"/>
          </p:nvPr>
        </p:nvSpPr>
        <p:spPr>
          <a:xfrm>
            <a:off x="8737600" y="2225154"/>
            <a:ext cx="3098053" cy="1569061"/>
          </a:xfrm>
          <a:prstGeom prst="rect">
            <a:avLst/>
          </a:prstGeom>
          <a:noFill/>
          <a:ln>
            <a:noFill/>
          </a:ln>
        </p:spPr>
        <p:txBody>
          <a:bodyPr anchorCtr="0" anchor="t" bIns="45700" lIns="91425" spcFirstLastPara="1" rIns="91425" wrap="square" tIns="45700">
            <a:normAutofit/>
          </a:bodyPr>
          <a:lstStyle>
            <a:lvl1pPr indent="-279400" lvl="0" marL="457200" algn="l">
              <a:lnSpc>
                <a:spcPct val="90000"/>
              </a:lnSpc>
              <a:spcBef>
                <a:spcPts val="1000"/>
              </a:spcBef>
              <a:spcAft>
                <a:spcPts val="0"/>
              </a:spcAft>
              <a:buClr>
                <a:srgbClr val="3D3C3C"/>
              </a:buClr>
              <a:buSzPts val="800"/>
              <a:buChar char="•"/>
              <a:defRPr sz="800">
                <a:solidFill>
                  <a:srgbClr val="3D3C3C"/>
                </a:solidFill>
              </a:defRPr>
            </a:lvl1pPr>
            <a:lvl2pPr indent="-279400" lvl="1" marL="914400" algn="l">
              <a:lnSpc>
                <a:spcPct val="90000"/>
              </a:lnSpc>
              <a:spcBef>
                <a:spcPts val="500"/>
              </a:spcBef>
              <a:spcAft>
                <a:spcPts val="0"/>
              </a:spcAft>
              <a:buClr>
                <a:srgbClr val="3D3C3C"/>
              </a:buClr>
              <a:buSzPts val="800"/>
              <a:buChar char="o"/>
              <a:defRPr sz="800">
                <a:solidFill>
                  <a:srgbClr val="3D3C3C"/>
                </a:solidFill>
              </a:defRPr>
            </a:lvl2pPr>
            <a:lvl3pPr indent="-279400" lvl="2" marL="1371600" algn="l">
              <a:lnSpc>
                <a:spcPct val="90000"/>
              </a:lnSpc>
              <a:spcBef>
                <a:spcPts val="500"/>
              </a:spcBef>
              <a:spcAft>
                <a:spcPts val="0"/>
              </a:spcAft>
              <a:buClr>
                <a:srgbClr val="3D3C3C"/>
              </a:buClr>
              <a:buSzPts val="800"/>
              <a:buFont typeface="Courier New"/>
              <a:buChar char="o"/>
              <a:defRPr sz="800">
                <a:solidFill>
                  <a:srgbClr val="3D3C3C"/>
                </a:solidFill>
              </a:defRPr>
            </a:lvl3pPr>
            <a:lvl4pPr indent="-279400" lvl="3" marL="1828800" algn="l">
              <a:lnSpc>
                <a:spcPct val="90000"/>
              </a:lnSpc>
              <a:spcBef>
                <a:spcPts val="500"/>
              </a:spcBef>
              <a:spcAft>
                <a:spcPts val="0"/>
              </a:spcAft>
              <a:buClr>
                <a:srgbClr val="3D3C3C"/>
              </a:buClr>
              <a:buSzPts val="800"/>
              <a:buChar char="•"/>
              <a:defRPr sz="800">
                <a:solidFill>
                  <a:srgbClr val="3D3C3C"/>
                </a:solidFill>
              </a:defRPr>
            </a:lvl4pPr>
            <a:lvl5pPr indent="-279400" lvl="4" marL="2286000" algn="l">
              <a:lnSpc>
                <a:spcPct val="90000"/>
              </a:lnSpc>
              <a:spcBef>
                <a:spcPts val="500"/>
              </a:spcBef>
              <a:spcAft>
                <a:spcPts val="0"/>
              </a:spcAft>
              <a:buClr>
                <a:srgbClr val="3D3C3C"/>
              </a:buClr>
              <a:buSzPts val="800"/>
              <a:buChar char="o"/>
              <a:defRPr sz="800">
                <a:solidFill>
                  <a:srgbClr val="3D3C3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0" name="Google Shape;520;p63"/>
          <p:cNvSpPr/>
          <p:nvPr>
            <p:ph idx="21" type="pic"/>
          </p:nvPr>
        </p:nvSpPr>
        <p:spPr>
          <a:xfrm>
            <a:off x="8436403" y="1631925"/>
            <a:ext cx="492373" cy="492373"/>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21" name="Shape 521"/>
        <p:cNvGrpSpPr/>
        <p:nvPr/>
      </p:nvGrpSpPr>
      <p:grpSpPr>
        <a:xfrm>
          <a:off x="0" y="0"/>
          <a:ext cx="0" cy="0"/>
          <a:chOff x="0" y="0"/>
          <a:chExt cx="0" cy="0"/>
        </a:xfrm>
      </p:grpSpPr>
      <p:sp>
        <p:nvSpPr>
          <p:cNvPr id="522" name="Google Shape;522;p64"/>
          <p:cNvSpPr txBox="1"/>
          <p:nvPr>
            <p:ph type="title"/>
          </p:nvPr>
        </p:nvSpPr>
        <p:spPr>
          <a:xfrm>
            <a:off x="230668" y="3027680"/>
            <a:ext cx="10599892" cy="309131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6400"/>
              <a:buFont typeface="Arial"/>
              <a:buNone/>
              <a:defRPr sz="6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3" name="Google Shape;523;p64"/>
          <p:cNvSpPr txBox="1"/>
          <p:nvPr>
            <p:ph idx="1" type="body"/>
          </p:nvPr>
        </p:nvSpPr>
        <p:spPr>
          <a:xfrm>
            <a:off x="8392162" y="378737"/>
            <a:ext cx="3399432" cy="4388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4" name="Google Shape;524;p64"/>
          <p:cNvSpPr txBox="1"/>
          <p:nvPr>
            <p:ph idx="2" type="body"/>
          </p:nvPr>
        </p:nvSpPr>
        <p:spPr>
          <a:xfrm>
            <a:off x="8392161" y="949808"/>
            <a:ext cx="3399432" cy="4388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5" name="Google Shape;525;p64"/>
          <p:cNvSpPr txBox="1"/>
          <p:nvPr>
            <p:ph idx="3" type="body"/>
          </p:nvPr>
        </p:nvSpPr>
        <p:spPr>
          <a:xfrm>
            <a:off x="232736" y="6260568"/>
            <a:ext cx="3399432" cy="4388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solidFill>
                  <a:schemeClr val="dk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600"/>
              <a:buNone/>
              <a:defRPr/>
            </a:lvl3pPr>
            <a:lvl4pPr indent="-228600" lvl="3" marL="1828800" algn="l">
              <a:lnSpc>
                <a:spcPct val="90000"/>
              </a:lnSpc>
              <a:spcBef>
                <a:spcPts val="500"/>
              </a:spcBef>
              <a:spcAft>
                <a:spcPts val="0"/>
              </a:spcAft>
              <a:buClr>
                <a:schemeClr val="dk1"/>
              </a:buClr>
              <a:buSzPts val="1400"/>
              <a:buNone/>
              <a:defRPr/>
            </a:lvl4pPr>
            <a:lvl5pPr indent="-228600" lvl="4" marL="2286000" algn="l">
              <a:lnSpc>
                <a:spcPct val="9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Spruce">
  <p:cSld name="Section Header - Spruce">
    <p:spTree>
      <p:nvGrpSpPr>
        <p:cNvPr id="526" name="Shape 526"/>
        <p:cNvGrpSpPr/>
        <p:nvPr/>
      </p:nvGrpSpPr>
      <p:grpSpPr>
        <a:xfrm>
          <a:off x="0" y="0"/>
          <a:ext cx="0" cy="0"/>
          <a:chOff x="0" y="0"/>
          <a:chExt cx="0" cy="0"/>
        </a:xfrm>
      </p:grpSpPr>
      <p:sp>
        <p:nvSpPr>
          <p:cNvPr id="527" name="Google Shape;527;p65"/>
          <p:cNvSpPr txBox="1"/>
          <p:nvPr>
            <p:ph idx="1" type="body"/>
          </p:nvPr>
        </p:nvSpPr>
        <p:spPr>
          <a:xfrm>
            <a:off x="233680" y="6361669"/>
            <a:ext cx="2616994" cy="1740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200"/>
              <a:buNone/>
              <a:defRPr b="0" i="0" sz="12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8" name="Google Shape;528;p65"/>
          <p:cNvSpPr txBox="1"/>
          <p:nvPr>
            <p:ph type="title"/>
          </p:nvPr>
        </p:nvSpPr>
        <p:spPr>
          <a:xfrm>
            <a:off x="230668" y="3027681"/>
            <a:ext cx="7755092" cy="3006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7200"/>
              <a:buFont typeface="Arial"/>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29" name="Shape 529"/>
        <p:cNvGrpSpPr/>
        <p:nvPr/>
      </p:nvGrpSpPr>
      <p:grpSpPr>
        <a:xfrm>
          <a:off x="0" y="0"/>
          <a:ext cx="0" cy="0"/>
          <a:chOff x="0" y="0"/>
          <a:chExt cx="0" cy="0"/>
        </a:xfrm>
      </p:grpSpPr>
      <p:sp>
        <p:nvSpPr>
          <p:cNvPr id="530" name="Google Shape;530;p66"/>
          <p:cNvSpPr txBox="1"/>
          <p:nvPr>
            <p:ph idx="1" type="body"/>
          </p:nvPr>
        </p:nvSpPr>
        <p:spPr>
          <a:xfrm>
            <a:off x="233680" y="6361669"/>
            <a:ext cx="2616994" cy="1740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200"/>
              <a:buNone/>
              <a:defRPr b="0" i="0" sz="12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Font typeface="Arial"/>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1" name="Google Shape;531;p66"/>
          <p:cNvSpPr txBox="1"/>
          <p:nvPr>
            <p:ph type="title"/>
          </p:nvPr>
        </p:nvSpPr>
        <p:spPr>
          <a:xfrm>
            <a:off x="230668" y="3027681"/>
            <a:ext cx="7755092" cy="300641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200"/>
              <a:buFont typeface="Arial"/>
              <a:buNone/>
              <a:defRPr sz="7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Cloud">
  <p:cSld name="Title Slide 2 - Cloud">
    <p:spTree>
      <p:nvGrpSpPr>
        <p:cNvPr id="45" name="Shape 45"/>
        <p:cNvGrpSpPr/>
        <p:nvPr/>
      </p:nvGrpSpPr>
      <p:grpSpPr>
        <a:xfrm>
          <a:off x="0" y="0"/>
          <a:ext cx="0" cy="0"/>
          <a:chOff x="0" y="0"/>
          <a:chExt cx="0" cy="0"/>
        </a:xfrm>
      </p:grpSpPr>
      <p:sp>
        <p:nvSpPr>
          <p:cNvPr id="46" name="Google Shape;46;p1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7" name="Google Shape;47;p18"/>
          <p:cNvPicPr preferRelativeResize="0"/>
          <p:nvPr/>
        </p:nvPicPr>
        <p:blipFill rotWithShape="1">
          <a:blip r:embed="rId2">
            <a:alphaModFix/>
          </a:blip>
          <a:srcRect b="0" l="0" r="0" t="0"/>
          <a:stretch/>
        </p:blipFill>
        <p:spPr>
          <a:xfrm>
            <a:off x="230668" y="342900"/>
            <a:ext cx="1381538" cy="439580"/>
          </a:xfrm>
          <a:prstGeom prst="rect">
            <a:avLst/>
          </a:prstGeom>
          <a:noFill/>
          <a:ln>
            <a:noFill/>
          </a:ln>
        </p:spPr>
      </p:pic>
      <p:sp>
        <p:nvSpPr>
          <p:cNvPr id="48" name="Google Shape;48;p18"/>
          <p:cNvSpPr txBox="1"/>
          <p:nvPr>
            <p:ph idx="1" type="body"/>
          </p:nvPr>
        </p:nvSpPr>
        <p:spPr>
          <a:xfrm>
            <a:off x="233680" y="6361668"/>
            <a:ext cx="2585720" cy="19457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18"/>
          <p:cNvSpPr txBox="1"/>
          <p:nvPr>
            <p:ph idx="2" type="body"/>
          </p:nvPr>
        </p:nvSpPr>
        <p:spPr>
          <a:xfrm>
            <a:off x="234975" y="5602715"/>
            <a:ext cx="5632426" cy="45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50" name="Google Shape;50;p18"/>
          <p:cNvPicPr preferRelativeResize="0"/>
          <p:nvPr/>
        </p:nvPicPr>
        <p:blipFill rotWithShape="1">
          <a:blip r:embed="rId3">
            <a:alphaModFix/>
          </a:blip>
          <a:srcRect b="0" l="0" r="59504" t="0"/>
          <a:stretch/>
        </p:blipFill>
        <p:spPr>
          <a:xfrm>
            <a:off x="7223861" y="0"/>
            <a:ext cx="4968139" cy="6858000"/>
          </a:xfrm>
          <a:prstGeom prst="rect">
            <a:avLst/>
          </a:prstGeom>
          <a:noFill/>
          <a:ln>
            <a:noFill/>
          </a:ln>
        </p:spPr>
      </p:pic>
      <p:sp>
        <p:nvSpPr>
          <p:cNvPr id="51" name="Google Shape;51;p18"/>
          <p:cNvSpPr txBox="1"/>
          <p:nvPr>
            <p:ph type="title"/>
          </p:nvPr>
        </p:nvSpPr>
        <p:spPr>
          <a:xfrm>
            <a:off x="232736" y="1535828"/>
            <a:ext cx="6554144" cy="375297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5000"/>
              <a:buFont typeface="Arial"/>
              <a:buNone/>
              <a:defRPr sz="5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2" name="Google Shape;52;p18"/>
          <p:cNvCxnSpPr/>
          <p:nvPr/>
        </p:nvCxnSpPr>
        <p:spPr>
          <a:xfrm>
            <a:off x="232736" y="5445760"/>
            <a:ext cx="655414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Red">
  <p:cSld name="Title Slide 2 - Red">
    <p:spTree>
      <p:nvGrpSpPr>
        <p:cNvPr id="53" name="Shape 53"/>
        <p:cNvGrpSpPr/>
        <p:nvPr/>
      </p:nvGrpSpPr>
      <p:grpSpPr>
        <a:xfrm>
          <a:off x="0" y="0"/>
          <a:ext cx="0" cy="0"/>
          <a:chOff x="0" y="0"/>
          <a:chExt cx="0" cy="0"/>
        </a:xfrm>
      </p:grpSpPr>
      <p:sp>
        <p:nvSpPr>
          <p:cNvPr id="54" name="Google Shape;54;p1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19"/>
          <p:cNvSpPr txBox="1"/>
          <p:nvPr>
            <p:ph idx="1" type="body"/>
          </p:nvPr>
        </p:nvSpPr>
        <p:spPr>
          <a:xfrm>
            <a:off x="233680" y="6361668"/>
            <a:ext cx="2585720" cy="19457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 name="Google Shape;56;p19"/>
          <p:cNvSpPr txBox="1"/>
          <p:nvPr>
            <p:ph idx="2" type="body"/>
          </p:nvPr>
        </p:nvSpPr>
        <p:spPr>
          <a:xfrm>
            <a:off x="234975" y="5602715"/>
            <a:ext cx="5632426" cy="45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57" name="Google Shape;57;p19"/>
          <p:cNvPicPr preferRelativeResize="0"/>
          <p:nvPr/>
        </p:nvPicPr>
        <p:blipFill rotWithShape="1">
          <a:blip r:embed="rId2">
            <a:alphaModFix/>
          </a:blip>
          <a:srcRect b="0" l="0" r="0" t="0"/>
          <a:stretch/>
        </p:blipFill>
        <p:spPr>
          <a:xfrm>
            <a:off x="232736" y="342900"/>
            <a:ext cx="1381537" cy="439580"/>
          </a:xfrm>
          <a:prstGeom prst="rect">
            <a:avLst/>
          </a:prstGeom>
          <a:noFill/>
          <a:ln>
            <a:noFill/>
          </a:ln>
        </p:spPr>
      </p:pic>
      <p:pic>
        <p:nvPicPr>
          <p:cNvPr id="58" name="Google Shape;58;p19"/>
          <p:cNvPicPr preferRelativeResize="0"/>
          <p:nvPr/>
        </p:nvPicPr>
        <p:blipFill rotWithShape="1">
          <a:blip r:embed="rId3">
            <a:alphaModFix/>
          </a:blip>
          <a:srcRect b="0" l="0" r="59504" t="0"/>
          <a:stretch/>
        </p:blipFill>
        <p:spPr>
          <a:xfrm>
            <a:off x="7223861" y="0"/>
            <a:ext cx="4968139" cy="6858000"/>
          </a:xfrm>
          <a:prstGeom prst="rect">
            <a:avLst/>
          </a:prstGeom>
          <a:noFill/>
          <a:ln>
            <a:noFill/>
          </a:ln>
        </p:spPr>
      </p:pic>
      <p:sp>
        <p:nvSpPr>
          <p:cNvPr id="59" name="Google Shape;59;p19"/>
          <p:cNvSpPr txBox="1"/>
          <p:nvPr>
            <p:ph type="title"/>
          </p:nvPr>
        </p:nvSpPr>
        <p:spPr>
          <a:xfrm>
            <a:off x="232736" y="1535828"/>
            <a:ext cx="6554144" cy="375297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000"/>
              <a:buFont typeface="Arial"/>
              <a:buNone/>
              <a:defRPr sz="5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0" name="Google Shape;60;p19"/>
          <p:cNvCxnSpPr/>
          <p:nvPr/>
        </p:nvCxnSpPr>
        <p:spPr>
          <a:xfrm>
            <a:off x="232736" y="5445760"/>
            <a:ext cx="655414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Spruce">
  <p:cSld name="Title Slide 2 - Spruce">
    <p:spTree>
      <p:nvGrpSpPr>
        <p:cNvPr id="61" name="Shape 61"/>
        <p:cNvGrpSpPr/>
        <p:nvPr/>
      </p:nvGrpSpPr>
      <p:grpSpPr>
        <a:xfrm>
          <a:off x="0" y="0"/>
          <a:ext cx="0" cy="0"/>
          <a:chOff x="0" y="0"/>
          <a:chExt cx="0" cy="0"/>
        </a:xfrm>
      </p:grpSpPr>
      <p:sp>
        <p:nvSpPr>
          <p:cNvPr id="62" name="Google Shape;62;p20"/>
          <p:cNvSpPr/>
          <p:nvPr/>
        </p:nvSpPr>
        <p:spPr>
          <a:xfrm>
            <a:off x="0" y="0"/>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3" name="Google Shape;63;p20"/>
          <p:cNvSpPr txBox="1"/>
          <p:nvPr>
            <p:ph idx="1" type="body"/>
          </p:nvPr>
        </p:nvSpPr>
        <p:spPr>
          <a:xfrm>
            <a:off x="233680" y="6361668"/>
            <a:ext cx="2585720" cy="19457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20"/>
          <p:cNvSpPr txBox="1"/>
          <p:nvPr>
            <p:ph idx="2" type="body"/>
          </p:nvPr>
        </p:nvSpPr>
        <p:spPr>
          <a:xfrm>
            <a:off x="234975" y="5602715"/>
            <a:ext cx="5632426" cy="45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65" name="Google Shape;65;p20"/>
          <p:cNvPicPr preferRelativeResize="0"/>
          <p:nvPr/>
        </p:nvPicPr>
        <p:blipFill rotWithShape="1">
          <a:blip r:embed="rId2">
            <a:alphaModFix/>
          </a:blip>
          <a:srcRect b="0" l="0" r="0" t="0"/>
          <a:stretch/>
        </p:blipFill>
        <p:spPr>
          <a:xfrm>
            <a:off x="232736" y="342900"/>
            <a:ext cx="1381537" cy="439580"/>
          </a:xfrm>
          <a:prstGeom prst="rect">
            <a:avLst/>
          </a:prstGeom>
          <a:noFill/>
          <a:ln>
            <a:noFill/>
          </a:ln>
        </p:spPr>
      </p:pic>
      <p:pic>
        <p:nvPicPr>
          <p:cNvPr id="66" name="Google Shape;66;p20"/>
          <p:cNvPicPr preferRelativeResize="0"/>
          <p:nvPr/>
        </p:nvPicPr>
        <p:blipFill rotWithShape="1">
          <a:blip r:embed="rId3">
            <a:alphaModFix/>
          </a:blip>
          <a:srcRect b="0" l="0" r="59504" t="0"/>
          <a:stretch/>
        </p:blipFill>
        <p:spPr>
          <a:xfrm>
            <a:off x="7223861" y="0"/>
            <a:ext cx="4968139" cy="6858000"/>
          </a:xfrm>
          <a:prstGeom prst="rect">
            <a:avLst/>
          </a:prstGeom>
          <a:noFill/>
          <a:ln>
            <a:noFill/>
          </a:ln>
        </p:spPr>
      </p:pic>
      <p:sp>
        <p:nvSpPr>
          <p:cNvPr id="67" name="Google Shape;67;p20"/>
          <p:cNvSpPr txBox="1"/>
          <p:nvPr>
            <p:ph type="title"/>
          </p:nvPr>
        </p:nvSpPr>
        <p:spPr>
          <a:xfrm>
            <a:off x="232736" y="1535828"/>
            <a:ext cx="6554144" cy="375297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000"/>
              <a:buFont typeface="Arial"/>
              <a:buNone/>
              <a:defRPr sz="5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8" name="Google Shape;68;p20"/>
          <p:cNvCxnSpPr/>
          <p:nvPr/>
        </p:nvCxnSpPr>
        <p:spPr>
          <a:xfrm>
            <a:off x="232736" y="5445760"/>
            <a:ext cx="655414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Stone">
  <p:cSld name="Title Slide 2 - Stone">
    <p:spTree>
      <p:nvGrpSpPr>
        <p:cNvPr id="69" name="Shape 69"/>
        <p:cNvGrpSpPr/>
        <p:nvPr/>
      </p:nvGrpSpPr>
      <p:grpSpPr>
        <a:xfrm>
          <a:off x="0" y="0"/>
          <a:ext cx="0" cy="0"/>
          <a:chOff x="0" y="0"/>
          <a:chExt cx="0" cy="0"/>
        </a:xfrm>
      </p:grpSpPr>
      <p:sp>
        <p:nvSpPr>
          <p:cNvPr id="70" name="Google Shape;70;p21"/>
          <p:cNvSpPr/>
          <p:nvPr/>
        </p:nvSpPr>
        <p:spPr>
          <a:xfrm>
            <a:off x="0" y="0"/>
            <a:ext cx="121920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21"/>
          <p:cNvSpPr txBox="1"/>
          <p:nvPr>
            <p:ph idx="1" type="body"/>
          </p:nvPr>
        </p:nvSpPr>
        <p:spPr>
          <a:xfrm>
            <a:off x="233680" y="6361668"/>
            <a:ext cx="2585720" cy="19457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 name="Google Shape;72;p21"/>
          <p:cNvSpPr txBox="1"/>
          <p:nvPr>
            <p:ph idx="2" type="body"/>
          </p:nvPr>
        </p:nvSpPr>
        <p:spPr>
          <a:xfrm>
            <a:off x="234975" y="5602715"/>
            <a:ext cx="5632426" cy="45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73" name="Google Shape;73;p21"/>
          <p:cNvPicPr preferRelativeResize="0"/>
          <p:nvPr/>
        </p:nvPicPr>
        <p:blipFill rotWithShape="1">
          <a:blip r:embed="rId2">
            <a:alphaModFix/>
          </a:blip>
          <a:srcRect b="0" l="0" r="0" t="0"/>
          <a:stretch/>
        </p:blipFill>
        <p:spPr>
          <a:xfrm>
            <a:off x="232736" y="342900"/>
            <a:ext cx="1381537" cy="439580"/>
          </a:xfrm>
          <a:prstGeom prst="rect">
            <a:avLst/>
          </a:prstGeom>
          <a:noFill/>
          <a:ln>
            <a:noFill/>
          </a:ln>
        </p:spPr>
      </p:pic>
      <p:pic>
        <p:nvPicPr>
          <p:cNvPr id="74" name="Google Shape;74;p21"/>
          <p:cNvPicPr preferRelativeResize="0"/>
          <p:nvPr/>
        </p:nvPicPr>
        <p:blipFill rotWithShape="1">
          <a:blip r:embed="rId3">
            <a:alphaModFix/>
          </a:blip>
          <a:srcRect b="0" l="0" r="59504" t="0"/>
          <a:stretch/>
        </p:blipFill>
        <p:spPr>
          <a:xfrm>
            <a:off x="7223861" y="0"/>
            <a:ext cx="4968139" cy="6858000"/>
          </a:xfrm>
          <a:prstGeom prst="rect">
            <a:avLst/>
          </a:prstGeom>
          <a:noFill/>
          <a:ln>
            <a:noFill/>
          </a:ln>
        </p:spPr>
      </p:pic>
      <p:sp>
        <p:nvSpPr>
          <p:cNvPr id="75" name="Google Shape;75;p21"/>
          <p:cNvSpPr txBox="1"/>
          <p:nvPr>
            <p:ph type="title"/>
          </p:nvPr>
        </p:nvSpPr>
        <p:spPr>
          <a:xfrm>
            <a:off x="232736" y="1535828"/>
            <a:ext cx="6554144" cy="375297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000"/>
              <a:buFont typeface="Arial"/>
              <a:buNone/>
              <a:defRPr sz="5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6" name="Google Shape;76;p21"/>
          <p:cNvCxnSpPr/>
          <p:nvPr/>
        </p:nvCxnSpPr>
        <p:spPr>
          <a:xfrm>
            <a:off x="232736" y="5445760"/>
            <a:ext cx="655414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3.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4" Type="http://schemas.openxmlformats.org/officeDocument/2006/relationships/slideLayout" Target="../slideLayouts/slideLayout53.xml"/><Relationship Id="rId23" Type="http://schemas.openxmlformats.org/officeDocument/2006/relationships/slideLayout" Target="../slideLayouts/slideLayout52.xml"/><Relationship Id="rId1" Type="http://schemas.openxmlformats.org/officeDocument/2006/relationships/image" Target="../media/image7.pn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26" Type="http://schemas.openxmlformats.org/officeDocument/2006/relationships/slideLayout" Target="../slideLayouts/slideLayout55.xml"/><Relationship Id="rId25" Type="http://schemas.openxmlformats.org/officeDocument/2006/relationships/slideLayout" Target="../slideLayouts/slideLayout54.xml"/><Relationship Id="rId28" Type="http://schemas.openxmlformats.org/officeDocument/2006/relationships/slideLayout" Target="../slideLayouts/slideLayout57.xml"/><Relationship Id="rId27" Type="http://schemas.openxmlformats.org/officeDocument/2006/relationships/slideLayout" Target="../slideLayouts/slideLayout56.xml"/><Relationship Id="rId5" Type="http://schemas.openxmlformats.org/officeDocument/2006/relationships/slideLayout" Target="../slideLayouts/slideLayout34.xml"/><Relationship Id="rId6" Type="http://schemas.openxmlformats.org/officeDocument/2006/relationships/slideLayout" Target="../slideLayouts/slideLayout35.xml"/><Relationship Id="rId29" Type="http://schemas.openxmlformats.org/officeDocument/2006/relationships/slideLayout" Target="../slideLayouts/slideLayout58.xml"/><Relationship Id="rId7" Type="http://schemas.openxmlformats.org/officeDocument/2006/relationships/slideLayout" Target="../slideLayouts/slideLayout36.xml"/><Relationship Id="rId8" Type="http://schemas.openxmlformats.org/officeDocument/2006/relationships/slideLayout" Target="../slideLayouts/slideLayout37.xml"/><Relationship Id="rId31" Type="http://schemas.openxmlformats.org/officeDocument/2006/relationships/theme" Target="../theme/theme2.xml"/><Relationship Id="rId30" Type="http://schemas.openxmlformats.org/officeDocument/2006/relationships/slideLayout" Target="../slideLayouts/slideLayout59.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9" Type="http://schemas.openxmlformats.org/officeDocument/2006/relationships/slideLayout" Target="../slideLayouts/slideLayout48.xml"/><Relationship Id="rId1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391886" y="2766218"/>
            <a:ext cx="4728754"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Logo&#10;&#10;Description automatically generated" id="11" name="Google Shape;11;p8"/>
          <p:cNvPicPr preferRelativeResize="0"/>
          <p:nvPr/>
        </p:nvPicPr>
        <p:blipFill rotWithShape="1">
          <a:blip r:embed="rId1">
            <a:alphaModFix/>
          </a:blip>
          <a:srcRect b="0" l="0" r="0" t="0"/>
          <a:stretch/>
        </p:blipFill>
        <p:spPr>
          <a:xfrm>
            <a:off x="250145" y="6427726"/>
            <a:ext cx="718054" cy="228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10"/>
          <p:cNvSpPr txBox="1"/>
          <p:nvPr>
            <p:ph type="title"/>
          </p:nvPr>
        </p:nvSpPr>
        <p:spPr>
          <a:xfrm>
            <a:off x="250145" y="365125"/>
            <a:ext cx="11687855" cy="110807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4" name="Google Shape;234;p10"/>
          <p:cNvSpPr txBox="1"/>
          <p:nvPr>
            <p:ph idx="1" type="body"/>
          </p:nvPr>
        </p:nvSpPr>
        <p:spPr>
          <a:xfrm>
            <a:off x="250145" y="1693545"/>
            <a:ext cx="11687855" cy="435133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500"/>
              </a:spcBef>
              <a:spcAft>
                <a:spcPts val="0"/>
              </a:spcAft>
              <a:buClr>
                <a:schemeClr val="dk1"/>
              </a:buClr>
              <a:buSzPts val="1800"/>
              <a:buFont typeface="Courier New"/>
              <a:buChar char="o"/>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Courier New"/>
              <a:buChar char="o"/>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5" name="Google Shape;235;p10"/>
          <p:cNvSpPr txBox="1"/>
          <p:nvPr>
            <p:ph idx="10" type="dt"/>
          </p:nvPr>
        </p:nvSpPr>
        <p:spPr>
          <a:xfrm>
            <a:off x="1148080" y="6356350"/>
            <a:ext cx="243332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36" name="Google Shape;236;p10"/>
          <p:cNvSpPr txBox="1"/>
          <p:nvPr>
            <p:ph idx="11" type="ftr"/>
          </p:nvPr>
        </p:nvSpPr>
        <p:spPr>
          <a:xfrm>
            <a:off x="4038600" y="6356350"/>
            <a:ext cx="46990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37" name="Google Shape;237;p10"/>
          <p:cNvSpPr txBox="1"/>
          <p:nvPr>
            <p:ph idx="12" type="sldNum"/>
          </p:nvPr>
        </p:nvSpPr>
        <p:spPr>
          <a:xfrm>
            <a:off x="9194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238" name="Google Shape;238;p10"/>
          <p:cNvPicPr preferRelativeResize="0"/>
          <p:nvPr/>
        </p:nvPicPr>
        <p:blipFill rotWithShape="1">
          <a:blip r:embed="rId1">
            <a:alphaModFix/>
          </a:blip>
          <a:srcRect b="0" l="0" r="0" t="0"/>
          <a:stretch/>
        </p:blipFill>
        <p:spPr>
          <a:xfrm>
            <a:off x="250145" y="6427726"/>
            <a:ext cx="718054" cy="228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5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20" Type="http://schemas.openxmlformats.org/officeDocument/2006/relationships/image" Target="../media/image29.png"/><Relationship Id="rId22" Type="http://schemas.openxmlformats.org/officeDocument/2006/relationships/image" Target="../media/image40.png"/><Relationship Id="rId21" Type="http://schemas.openxmlformats.org/officeDocument/2006/relationships/image" Target="../media/image30.png"/><Relationship Id="rId24" Type="http://schemas.openxmlformats.org/officeDocument/2006/relationships/image" Target="../media/image42.png"/><Relationship Id="rId23" Type="http://schemas.openxmlformats.org/officeDocument/2006/relationships/image" Target="../media/image33.png"/><Relationship Id="rId1" Type="http://schemas.openxmlformats.org/officeDocument/2006/relationships/slideLayout" Target="../slideLayouts/slideLayout32.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21.png"/><Relationship Id="rId9" Type="http://schemas.openxmlformats.org/officeDocument/2006/relationships/image" Target="../media/image14.png"/><Relationship Id="rId26" Type="http://schemas.openxmlformats.org/officeDocument/2006/relationships/image" Target="../media/image35.png"/><Relationship Id="rId25" Type="http://schemas.openxmlformats.org/officeDocument/2006/relationships/image" Target="../media/image32.png"/><Relationship Id="rId28" Type="http://schemas.openxmlformats.org/officeDocument/2006/relationships/image" Target="../media/image37.png"/><Relationship Id="rId27" Type="http://schemas.openxmlformats.org/officeDocument/2006/relationships/image" Target="../media/image36.png"/><Relationship Id="rId5" Type="http://schemas.openxmlformats.org/officeDocument/2006/relationships/image" Target="../media/image20.png"/><Relationship Id="rId6" Type="http://schemas.openxmlformats.org/officeDocument/2006/relationships/image" Target="../media/image17.png"/><Relationship Id="rId29" Type="http://schemas.openxmlformats.org/officeDocument/2006/relationships/image" Target="../media/image38.png"/><Relationship Id="rId7" Type="http://schemas.openxmlformats.org/officeDocument/2006/relationships/image" Target="../media/image19.png"/><Relationship Id="rId8" Type="http://schemas.openxmlformats.org/officeDocument/2006/relationships/image" Target="../media/image18.png"/><Relationship Id="rId31" Type="http://schemas.openxmlformats.org/officeDocument/2006/relationships/image" Target="../media/image46.png"/><Relationship Id="rId30" Type="http://schemas.openxmlformats.org/officeDocument/2006/relationships/image" Target="../media/image41.png"/><Relationship Id="rId11" Type="http://schemas.openxmlformats.org/officeDocument/2006/relationships/image" Target="../media/image34.png"/><Relationship Id="rId33" Type="http://schemas.openxmlformats.org/officeDocument/2006/relationships/image" Target="../media/image43.png"/><Relationship Id="rId10" Type="http://schemas.openxmlformats.org/officeDocument/2006/relationships/image" Target="../media/image15.png"/><Relationship Id="rId32" Type="http://schemas.openxmlformats.org/officeDocument/2006/relationships/image" Target="../media/image39.png"/><Relationship Id="rId13" Type="http://schemas.openxmlformats.org/officeDocument/2006/relationships/image" Target="../media/image31.png"/><Relationship Id="rId35" Type="http://schemas.openxmlformats.org/officeDocument/2006/relationships/image" Target="../media/image48.png"/><Relationship Id="rId12" Type="http://schemas.openxmlformats.org/officeDocument/2006/relationships/image" Target="../media/image24.png"/><Relationship Id="rId34" Type="http://schemas.openxmlformats.org/officeDocument/2006/relationships/image" Target="../media/image45.png"/><Relationship Id="rId15" Type="http://schemas.openxmlformats.org/officeDocument/2006/relationships/image" Target="../media/image26.png"/><Relationship Id="rId14" Type="http://schemas.openxmlformats.org/officeDocument/2006/relationships/image" Target="../media/image23.png"/><Relationship Id="rId36" Type="http://schemas.openxmlformats.org/officeDocument/2006/relationships/image" Target="../media/image49.png"/><Relationship Id="rId17" Type="http://schemas.openxmlformats.org/officeDocument/2006/relationships/image" Target="../media/image28.png"/><Relationship Id="rId16" Type="http://schemas.openxmlformats.org/officeDocument/2006/relationships/image" Target="../media/image25.png"/><Relationship Id="rId19" Type="http://schemas.openxmlformats.org/officeDocument/2006/relationships/image" Target="../media/image27.png"/><Relationship Id="rId18"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image" Target="../media/image53.png"/><Relationship Id="rId4" Type="http://schemas.openxmlformats.org/officeDocument/2006/relationships/image" Target="../media/image5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
          <p:cNvSpPr txBox="1"/>
          <p:nvPr>
            <p:ph idx="2" type="body"/>
          </p:nvPr>
        </p:nvSpPr>
        <p:spPr>
          <a:xfrm>
            <a:off x="1941525" y="1261700"/>
            <a:ext cx="8441400" cy="4596300"/>
          </a:xfrm>
          <a:prstGeom prst="rect">
            <a:avLst/>
          </a:prstGeom>
          <a:noFill/>
          <a:ln>
            <a:noFill/>
          </a:ln>
        </p:spPr>
        <p:txBody>
          <a:bodyPr anchorCtr="0" anchor="t" bIns="0" lIns="0" spcFirstLastPara="1" rIns="0" wrap="square" tIns="0">
            <a:noAutofit/>
          </a:bodyPr>
          <a:lstStyle/>
          <a:p>
            <a:pPr indent="-368300" lvl="0" marL="457200" rtl="0" algn="l">
              <a:lnSpc>
                <a:spcPct val="115000"/>
              </a:lnSpc>
              <a:spcBef>
                <a:spcPts val="1200"/>
              </a:spcBef>
              <a:spcAft>
                <a:spcPts val="0"/>
              </a:spcAft>
              <a:buClr>
                <a:schemeClr val="dk1"/>
              </a:buClr>
              <a:buSzPts val="2200"/>
              <a:buAutoNum type="arabicParenR"/>
            </a:pPr>
            <a:r>
              <a:rPr lang="en-US" sz="2200"/>
              <a:t>Give a small scenario</a:t>
            </a:r>
            <a:endParaRPr sz="2200"/>
          </a:p>
          <a:p>
            <a:pPr indent="-368300" lvl="0" marL="457200" rtl="0" algn="l">
              <a:lnSpc>
                <a:spcPct val="115000"/>
              </a:lnSpc>
              <a:spcBef>
                <a:spcPts val="0"/>
              </a:spcBef>
              <a:spcAft>
                <a:spcPts val="0"/>
              </a:spcAft>
              <a:buClr>
                <a:schemeClr val="dk1"/>
              </a:buClr>
              <a:buSzPts val="2200"/>
              <a:buAutoNum type="arabicParenR"/>
            </a:pPr>
            <a:r>
              <a:rPr lang="en-US" sz="2200"/>
              <a:t>What is AppDynamics</a:t>
            </a:r>
            <a:endParaRPr sz="2200"/>
          </a:p>
          <a:p>
            <a:pPr indent="-368300" lvl="1" marL="914400" rtl="0" algn="l">
              <a:lnSpc>
                <a:spcPct val="115000"/>
              </a:lnSpc>
              <a:spcBef>
                <a:spcPts val="0"/>
              </a:spcBef>
              <a:spcAft>
                <a:spcPts val="0"/>
              </a:spcAft>
              <a:buSzPts val="2200"/>
              <a:buFont typeface="Arial"/>
              <a:buAutoNum type="alphaLcParenR"/>
            </a:pPr>
            <a:r>
              <a:rPr lang="en-US" sz="2200"/>
              <a:t>Features and functions</a:t>
            </a:r>
            <a:endParaRPr sz="2200"/>
          </a:p>
          <a:p>
            <a:pPr indent="-368300" lvl="0" marL="457200" rtl="0" algn="l">
              <a:lnSpc>
                <a:spcPct val="115000"/>
              </a:lnSpc>
              <a:spcBef>
                <a:spcPts val="0"/>
              </a:spcBef>
              <a:spcAft>
                <a:spcPts val="0"/>
              </a:spcAft>
              <a:buClr>
                <a:schemeClr val="dk1"/>
              </a:buClr>
              <a:buSzPts val="2200"/>
              <a:buAutoNum type="arabicParenR"/>
            </a:pPr>
            <a:r>
              <a:rPr lang="en-US" sz="2200"/>
              <a:t>AppDynamics at Pratt &amp; Whitney</a:t>
            </a:r>
            <a:endParaRPr sz="2200"/>
          </a:p>
          <a:p>
            <a:pPr indent="-368300" lvl="0" marL="457200" rtl="0" algn="l">
              <a:lnSpc>
                <a:spcPct val="115000"/>
              </a:lnSpc>
              <a:spcBef>
                <a:spcPts val="0"/>
              </a:spcBef>
              <a:spcAft>
                <a:spcPts val="0"/>
              </a:spcAft>
              <a:buClr>
                <a:schemeClr val="dk1"/>
              </a:buClr>
              <a:buSzPts val="2200"/>
              <a:buAutoNum type="arabicParenR"/>
            </a:pPr>
            <a:r>
              <a:rPr lang="en-US" sz="2200"/>
              <a:t>AppD Model</a:t>
            </a:r>
            <a:endParaRPr sz="2200"/>
          </a:p>
          <a:p>
            <a:pPr indent="-368300" lvl="1" marL="914400" rtl="0" algn="l">
              <a:lnSpc>
                <a:spcPct val="115000"/>
              </a:lnSpc>
              <a:spcBef>
                <a:spcPts val="0"/>
              </a:spcBef>
              <a:spcAft>
                <a:spcPts val="0"/>
              </a:spcAft>
              <a:buSzPts val="2200"/>
              <a:buFont typeface="Arial"/>
              <a:buAutoNum type="alphaLcParenR"/>
            </a:pPr>
            <a:r>
              <a:rPr lang="en-US" sz="2200"/>
              <a:t>Licenses and monitoring</a:t>
            </a:r>
            <a:endParaRPr sz="2200"/>
          </a:p>
          <a:p>
            <a:pPr indent="-368300" lvl="1" marL="914400" rtl="0" algn="l">
              <a:lnSpc>
                <a:spcPct val="115000"/>
              </a:lnSpc>
              <a:spcBef>
                <a:spcPts val="0"/>
              </a:spcBef>
              <a:spcAft>
                <a:spcPts val="0"/>
              </a:spcAft>
              <a:buSzPts val="2200"/>
              <a:buFont typeface="Arial"/>
              <a:buAutoNum type="alphaLcParenR"/>
            </a:pPr>
            <a:r>
              <a:rPr lang="en-US" sz="2200"/>
              <a:t>Dashboard</a:t>
            </a:r>
            <a:endParaRPr sz="2200"/>
          </a:p>
          <a:p>
            <a:pPr indent="-368300" lvl="0" marL="457200" rtl="0" algn="l">
              <a:lnSpc>
                <a:spcPct val="115000"/>
              </a:lnSpc>
              <a:spcBef>
                <a:spcPts val="0"/>
              </a:spcBef>
              <a:spcAft>
                <a:spcPts val="0"/>
              </a:spcAft>
              <a:buClr>
                <a:schemeClr val="dk1"/>
              </a:buClr>
              <a:buSzPts val="2200"/>
              <a:buAutoNum type="arabicParenR"/>
            </a:pPr>
            <a:r>
              <a:rPr lang="en-US" sz="2200"/>
              <a:t>Process Based Approach</a:t>
            </a:r>
            <a:endParaRPr sz="2200"/>
          </a:p>
          <a:p>
            <a:pPr indent="-368300" lvl="0" marL="457200" rtl="0" algn="l">
              <a:lnSpc>
                <a:spcPct val="115000"/>
              </a:lnSpc>
              <a:spcBef>
                <a:spcPts val="0"/>
              </a:spcBef>
              <a:spcAft>
                <a:spcPts val="0"/>
              </a:spcAft>
              <a:buClr>
                <a:schemeClr val="dk1"/>
              </a:buClr>
              <a:buSzPts val="2200"/>
              <a:buAutoNum type="arabicParenR"/>
            </a:pPr>
            <a:r>
              <a:rPr lang="en-US" sz="2200"/>
              <a:t>Next Steps</a:t>
            </a:r>
            <a:endParaRPr sz="2200"/>
          </a:p>
          <a:p>
            <a:pPr indent="0" lvl="0" marL="0" rtl="0" algn="l">
              <a:lnSpc>
                <a:spcPct val="115000"/>
              </a:lnSpc>
              <a:spcBef>
                <a:spcPts val="1200"/>
              </a:spcBef>
              <a:spcAft>
                <a:spcPts val="0"/>
              </a:spcAft>
              <a:buSzPts val="2400"/>
              <a:buNone/>
            </a:pPr>
            <a:r>
              <a:t/>
            </a:r>
            <a:endParaRPr sz="2200"/>
          </a:p>
        </p:txBody>
      </p:sp>
      <p:sp>
        <p:nvSpPr>
          <p:cNvPr id="538" name="Google Shape;538;p2"/>
          <p:cNvSpPr txBox="1"/>
          <p:nvPr>
            <p:ph type="title"/>
          </p:nvPr>
        </p:nvSpPr>
        <p:spPr>
          <a:xfrm>
            <a:off x="217449" y="365125"/>
            <a:ext cx="5634711" cy="498475"/>
          </a:xfrm>
          <a:prstGeom prst="rect">
            <a:avLst/>
          </a:prstGeom>
          <a:solidFill>
            <a:schemeClr val="accent1"/>
          </a:solid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Arial"/>
              <a:buNone/>
            </a:pPr>
            <a:r>
              <a:rPr lang="en-US">
                <a:solidFill>
                  <a:schemeClr val="lt1"/>
                </a:solidFill>
              </a:rPr>
              <a:t>Agenda</a:t>
            </a:r>
            <a:endParaRPr>
              <a:solidFill>
                <a:schemeClr val="lt1"/>
              </a:solidFill>
            </a:endParaRPr>
          </a:p>
        </p:txBody>
      </p:sp>
    </p:spTree>
  </p:cSld>
  <p:clrMapOvr>
    <a:masterClrMapping/>
  </p:clrMapOvr>
  <mc:AlternateContent>
    <mc:Choice Requires="p14">
      <p:transition spd="slow" p14:dur="24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g2a4ddfc3f56_0_6"/>
          <p:cNvSpPr/>
          <p:nvPr/>
        </p:nvSpPr>
        <p:spPr>
          <a:xfrm>
            <a:off x="0" y="1158632"/>
            <a:ext cx="12192000" cy="18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70" name="Google Shape;1370;g2a4ddfc3f56_0_6"/>
          <p:cNvPicPr preferRelativeResize="0"/>
          <p:nvPr/>
        </p:nvPicPr>
        <p:blipFill rotWithShape="1">
          <a:blip r:embed="rId3">
            <a:alphaModFix/>
          </a:blip>
          <a:srcRect b="0" l="0" r="0" t="0"/>
          <a:stretch/>
        </p:blipFill>
        <p:spPr>
          <a:xfrm>
            <a:off x="2324" y="76200"/>
            <a:ext cx="12187342" cy="6169892"/>
          </a:xfrm>
          <a:prstGeom prst="rect">
            <a:avLst/>
          </a:prstGeom>
          <a:noFill/>
          <a:ln>
            <a:noFill/>
          </a:ln>
        </p:spPr>
      </p:pic>
      <p:sp>
        <p:nvSpPr>
          <p:cNvPr id="1371" name="Google Shape;1371;g2a4ddfc3f56_0_6"/>
          <p:cNvSpPr/>
          <p:nvPr/>
        </p:nvSpPr>
        <p:spPr>
          <a:xfrm>
            <a:off x="2325" y="6138175"/>
            <a:ext cx="12192000" cy="28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g32268d58d69_0_4052"/>
          <p:cNvSpPr txBox="1"/>
          <p:nvPr>
            <p:ph type="title"/>
          </p:nvPr>
        </p:nvSpPr>
        <p:spPr>
          <a:xfrm>
            <a:off x="217450" y="365125"/>
            <a:ext cx="6824400" cy="498600"/>
          </a:xfrm>
          <a:prstGeom prst="rect">
            <a:avLst/>
          </a:prstGeom>
          <a:solidFill>
            <a:schemeClr val="accent1"/>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200"/>
              <a:buNone/>
            </a:pPr>
            <a:r>
              <a:rPr lang="en-US" sz="2850">
                <a:solidFill>
                  <a:schemeClr val="lt1"/>
                </a:solidFill>
              </a:rPr>
              <a:t>AppDynamics Agent Licensing Model</a:t>
            </a:r>
            <a:endParaRPr sz="2850">
              <a:solidFill>
                <a:schemeClr val="lt1"/>
              </a:solidFill>
            </a:endParaRPr>
          </a:p>
          <a:p>
            <a:pPr indent="0" lvl="0" marL="0" rtl="0" algn="l">
              <a:lnSpc>
                <a:spcPct val="90000"/>
              </a:lnSpc>
              <a:spcBef>
                <a:spcPts val="0"/>
              </a:spcBef>
              <a:spcAft>
                <a:spcPts val="0"/>
              </a:spcAft>
              <a:buSzPts val="3200"/>
              <a:buNone/>
            </a:pPr>
            <a:r>
              <a:t/>
            </a:r>
            <a:endParaRPr sz="2850">
              <a:solidFill>
                <a:schemeClr val="lt1"/>
              </a:solidFill>
            </a:endParaRPr>
          </a:p>
          <a:p>
            <a:pPr indent="0" lvl="0" marL="0" rtl="0" algn="l">
              <a:lnSpc>
                <a:spcPct val="90000"/>
              </a:lnSpc>
              <a:spcBef>
                <a:spcPts val="0"/>
              </a:spcBef>
              <a:spcAft>
                <a:spcPts val="0"/>
              </a:spcAft>
              <a:buSzPts val="3200"/>
              <a:buNone/>
            </a:pPr>
            <a:r>
              <a:t/>
            </a:r>
            <a:endParaRPr sz="2850">
              <a:solidFill>
                <a:schemeClr val="lt1"/>
              </a:solidFill>
            </a:endParaRPr>
          </a:p>
        </p:txBody>
      </p:sp>
      <p:sp>
        <p:nvSpPr>
          <p:cNvPr id="1378" name="Google Shape;1378;g32268d58d69_0_4052"/>
          <p:cNvSpPr txBox="1"/>
          <p:nvPr>
            <p:ph idx="1" type="body"/>
          </p:nvPr>
        </p:nvSpPr>
        <p:spPr>
          <a:xfrm>
            <a:off x="344000" y="1008238"/>
            <a:ext cx="11250600" cy="404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3D3C3C"/>
              </a:buClr>
              <a:buSzPts val="1600"/>
              <a:buFont typeface="Arial"/>
              <a:buNone/>
            </a:pPr>
            <a:r>
              <a:rPr lang="en-US" sz="1400">
                <a:latin typeface="Arial"/>
                <a:ea typeface="Arial"/>
                <a:cs typeface="Arial"/>
                <a:sym typeface="Arial"/>
              </a:rPr>
              <a:t>AppDynamics offers a diverse licensing model to allow application teams to customize the degree of Application Performance Monitoring that will best suit their needs.</a:t>
            </a:r>
            <a:endParaRPr sz="1400"/>
          </a:p>
        </p:txBody>
      </p:sp>
      <p:sp>
        <p:nvSpPr>
          <p:cNvPr id="1379" name="Google Shape;1379;g32268d58d69_0_4052"/>
          <p:cNvSpPr/>
          <p:nvPr/>
        </p:nvSpPr>
        <p:spPr>
          <a:xfrm>
            <a:off x="358450" y="1555225"/>
            <a:ext cx="11250600" cy="4751700"/>
          </a:xfrm>
          <a:prstGeom prst="rect">
            <a:avLst/>
          </a:prstGeom>
          <a:solidFill>
            <a:srgbClr val="F2F1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80" name="Google Shape;1380;g32268d58d69_0_4052"/>
          <p:cNvSpPr txBox="1"/>
          <p:nvPr/>
        </p:nvSpPr>
        <p:spPr>
          <a:xfrm>
            <a:off x="655362" y="2238661"/>
            <a:ext cx="3107700" cy="192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200"/>
              <a:buFont typeface="Arial"/>
              <a:buNone/>
            </a:pPr>
            <a:r>
              <a:t/>
            </a:r>
            <a:endParaRPr b="1" i="0" sz="1200" u="none" cap="none" strike="noStrike">
              <a:solidFill>
                <a:srgbClr val="3D3C3C"/>
              </a:solidFill>
              <a:latin typeface="Arial"/>
              <a:ea typeface="Arial"/>
              <a:cs typeface="Arial"/>
              <a:sym typeface="Arial"/>
            </a:endParaRPr>
          </a:p>
        </p:txBody>
      </p:sp>
      <p:sp>
        <p:nvSpPr>
          <p:cNvPr id="1381" name="Google Shape;1381;g32268d58d69_0_4052"/>
          <p:cNvSpPr/>
          <p:nvPr/>
        </p:nvSpPr>
        <p:spPr>
          <a:xfrm>
            <a:off x="258650" y="1482650"/>
            <a:ext cx="11365200" cy="47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AppDynamics License Types</a:t>
            </a:r>
            <a:endParaRPr b="0" i="0" sz="1400" u="none" cap="none" strike="noStrike">
              <a:solidFill>
                <a:srgbClr val="000000"/>
              </a:solidFill>
              <a:latin typeface="Arial"/>
              <a:ea typeface="Arial"/>
              <a:cs typeface="Arial"/>
              <a:sym typeface="Arial"/>
            </a:endParaRPr>
          </a:p>
        </p:txBody>
      </p:sp>
      <p:sp>
        <p:nvSpPr>
          <p:cNvPr id="1382" name="Google Shape;1382;g32268d58d69_0_4052"/>
          <p:cNvSpPr/>
          <p:nvPr/>
        </p:nvSpPr>
        <p:spPr>
          <a:xfrm>
            <a:off x="626342" y="2028172"/>
            <a:ext cx="5063100" cy="175500"/>
          </a:xfrm>
          <a:prstGeom prst="rect">
            <a:avLst/>
          </a:prstGeom>
          <a:solidFill>
            <a:srgbClr val="0423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Application Performance Monitoring (APM)</a:t>
            </a:r>
            <a:endParaRPr b="0" i="0" sz="1400" u="none" cap="none" strike="noStrike">
              <a:solidFill>
                <a:srgbClr val="000000"/>
              </a:solidFill>
              <a:latin typeface="Arial"/>
              <a:ea typeface="Arial"/>
              <a:cs typeface="Arial"/>
              <a:sym typeface="Arial"/>
            </a:endParaRPr>
          </a:p>
        </p:txBody>
      </p:sp>
      <p:sp>
        <p:nvSpPr>
          <p:cNvPr id="1383" name="Google Shape;1383;g32268d58d69_0_4052"/>
          <p:cNvSpPr/>
          <p:nvPr/>
        </p:nvSpPr>
        <p:spPr>
          <a:xfrm>
            <a:off x="5926533" y="2028173"/>
            <a:ext cx="5300100" cy="175500"/>
          </a:xfrm>
          <a:prstGeom prst="rect">
            <a:avLst/>
          </a:prstGeom>
          <a:solidFill>
            <a:srgbClr val="0423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End-User Monitoring (EUM)</a:t>
            </a:r>
            <a:endParaRPr b="0" i="0" sz="1400" u="none" cap="none" strike="noStrike">
              <a:solidFill>
                <a:srgbClr val="000000"/>
              </a:solidFill>
              <a:latin typeface="Arial"/>
              <a:ea typeface="Arial"/>
              <a:cs typeface="Arial"/>
              <a:sym typeface="Arial"/>
            </a:endParaRPr>
          </a:p>
        </p:txBody>
      </p:sp>
      <p:sp>
        <p:nvSpPr>
          <p:cNvPr id="1384" name="Google Shape;1384;g32268d58d69_0_4052"/>
          <p:cNvSpPr/>
          <p:nvPr/>
        </p:nvSpPr>
        <p:spPr>
          <a:xfrm>
            <a:off x="5921489" y="4138568"/>
            <a:ext cx="5276100" cy="175500"/>
          </a:xfrm>
          <a:prstGeom prst="rect">
            <a:avLst/>
          </a:prstGeom>
          <a:solidFill>
            <a:srgbClr val="0423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Infrastructure Visibility</a:t>
            </a:r>
            <a:endParaRPr b="0" i="0" sz="1400" u="none" cap="none" strike="noStrike">
              <a:solidFill>
                <a:srgbClr val="000000"/>
              </a:solidFill>
              <a:latin typeface="Arial"/>
              <a:ea typeface="Arial"/>
              <a:cs typeface="Arial"/>
              <a:sym typeface="Arial"/>
            </a:endParaRPr>
          </a:p>
        </p:txBody>
      </p:sp>
      <p:sp>
        <p:nvSpPr>
          <p:cNvPr id="1385" name="Google Shape;1385;g32268d58d69_0_4052"/>
          <p:cNvSpPr/>
          <p:nvPr/>
        </p:nvSpPr>
        <p:spPr>
          <a:xfrm>
            <a:off x="650316" y="4138568"/>
            <a:ext cx="5039100" cy="175500"/>
          </a:xfrm>
          <a:prstGeom prst="rect">
            <a:avLst/>
          </a:prstGeom>
          <a:solidFill>
            <a:srgbClr val="04231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Database Visibility</a:t>
            </a:r>
            <a:endParaRPr b="0" i="0" sz="1400" u="none" cap="none" strike="noStrike">
              <a:solidFill>
                <a:srgbClr val="000000"/>
              </a:solidFill>
              <a:latin typeface="Arial"/>
              <a:ea typeface="Arial"/>
              <a:cs typeface="Arial"/>
              <a:sym typeface="Arial"/>
            </a:endParaRPr>
          </a:p>
        </p:txBody>
      </p:sp>
      <p:sp>
        <p:nvSpPr>
          <p:cNvPr id="1386" name="Google Shape;1386;g32268d58d69_0_4052"/>
          <p:cNvSpPr txBox="1"/>
          <p:nvPr/>
        </p:nvSpPr>
        <p:spPr>
          <a:xfrm>
            <a:off x="680675" y="2272775"/>
            <a:ext cx="5046300" cy="156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200"/>
              <a:buFont typeface="Arial"/>
              <a:buNone/>
            </a:pPr>
            <a:r>
              <a:rPr b="1" i="0" lang="en-US" sz="1100" u="none" cap="none" strike="noStrike">
                <a:solidFill>
                  <a:srgbClr val="3D3C3C"/>
                </a:solidFill>
                <a:latin typeface="Arial"/>
                <a:ea typeface="Arial"/>
                <a:cs typeface="Arial"/>
                <a:sym typeface="Arial"/>
              </a:rPr>
              <a:t>Application Performance Monitoring (APM) </a:t>
            </a:r>
            <a:r>
              <a:rPr b="0" i="0" lang="en-US" sz="1100" u="none" cap="none" strike="noStrike">
                <a:solidFill>
                  <a:srgbClr val="3D3C3C"/>
                </a:solidFill>
                <a:latin typeface="Arial"/>
                <a:ea typeface="Arial"/>
                <a:cs typeface="Arial"/>
                <a:sym typeface="Arial"/>
              </a:rPr>
              <a:t>provides end-to-end visibility on the application performance. AppD works with popular programming languages such as Java, .NET, Node.js, PHP, Python, C/C++, and more.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Troubleshoot problems such as slow response times and application errors.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Automatically discover application topology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View end to end business transactions performance</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Dynamic baselines alert you in the context of business transactions.</a:t>
            </a:r>
            <a:endParaRPr b="0" i="0" sz="1100" u="none" cap="none" strike="noStrike">
              <a:solidFill>
                <a:srgbClr val="000000"/>
              </a:solidFill>
              <a:latin typeface="Arial"/>
              <a:ea typeface="Arial"/>
              <a:cs typeface="Arial"/>
              <a:sym typeface="Arial"/>
            </a:endParaRPr>
          </a:p>
        </p:txBody>
      </p:sp>
      <p:sp>
        <p:nvSpPr>
          <p:cNvPr id="1387" name="Google Shape;1387;g32268d58d69_0_4052"/>
          <p:cNvSpPr txBox="1"/>
          <p:nvPr/>
        </p:nvSpPr>
        <p:spPr>
          <a:xfrm>
            <a:off x="5921489" y="2238661"/>
            <a:ext cx="5300100" cy="176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200"/>
              <a:buFont typeface="Arial"/>
              <a:buNone/>
            </a:pPr>
            <a:r>
              <a:rPr b="1" i="0" lang="en-US" sz="1100" u="none" cap="none" strike="noStrike">
                <a:solidFill>
                  <a:srgbClr val="3D3C3C"/>
                </a:solidFill>
                <a:latin typeface="Arial"/>
                <a:ea typeface="Arial"/>
                <a:cs typeface="Arial"/>
                <a:sym typeface="Arial"/>
              </a:rPr>
              <a:t>End-User Monitoring (EUM) </a:t>
            </a:r>
            <a:r>
              <a:rPr b="0" i="0" lang="en-US" sz="1100" u="none" cap="none" strike="noStrike">
                <a:solidFill>
                  <a:srgbClr val="3D3C3C"/>
                </a:solidFill>
                <a:latin typeface="Arial"/>
                <a:ea typeface="Arial"/>
                <a:cs typeface="Arial"/>
                <a:sym typeface="Arial"/>
              </a:rPr>
              <a:t>provides end-to-end visibility on the performance of web and mobile applications. EUM provides metrics on application performance and user activity, such as: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How server performance impacts your web and mobile performance</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How third-party APIs impact your web and mobile performance</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Where your heaviest loads originate</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How your users connect to and navigate your application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2"/>
              </a:buClr>
              <a:buSzPts val="1200"/>
              <a:buFont typeface="Arial"/>
              <a:buNone/>
            </a:pPr>
            <a:r>
              <a:t/>
            </a:r>
            <a:endParaRPr b="0" i="0" sz="1200" u="none" cap="none" strike="noStrike">
              <a:solidFill>
                <a:srgbClr val="3D3C3C"/>
              </a:solidFill>
              <a:latin typeface="Arial"/>
              <a:ea typeface="Arial"/>
              <a:cs typeface="Arial"/>
              <a:sym typeface="Arial"/>
            </a:endParaRPr>
          </a:p>
        </p:txBody>
      </p:sp>
      <p:sp>
        <p:nvSpPr>
          <p:cNvPr id="1388" name="Google Shape;1388;g32268d58d69_0_4052"/>
          <p:cNvSpPr txBox="1"/>
          <p:nvPr/>
        </p:nvSpPr>
        <p:spPr>
          <a:xfrm>
            <a:off x="5999758" y="4408059"/>
            <a:ext cx="5276100" cy="1735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200"/>
              <a:buFont typeface="Arial"/>
              <a:buNone/>
            </a:pPr>
            <a:r>
              <a:rPr b="1" i="0" lang="en-US" sz="1100" u="none" cap="none" strike="noStrike">
                <a:solidFill>
                  <a:srgbClr val="3D3C3C"/>
                </a:solidFill>
                <a:latin typeface="Arial"/>
                <a:ea typeface="Arial"/>
                <a:cs typeface="Arial"/>
                <a:sym typeface="Arial"/>
              </a:rPr>
              <a:t>Infrastructure Visibility </a:t>
            </a:r>
            <a:r>
              <a:rPr b="0" i="0" lang="en-US" sz="1100" u="none" cap="none" strike="noStrike">
                <a:solidFill>
                  <a:srgbClr val="3D3C3C"/>
                </a:solidFill>
                <a:latin typeface="Arial"/>
                <a:ea typeface="Arial"/>
                <a:cs typeface="Arial"/>
                <a:sym typeface="Arial"/>
              </a:rPr>
              <a:t>gives you end-to-end visibility on the performance of the hardware running your applications. Infrastructure Visibility provides metrics such as: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CPU busy/idle times, disk and partition reads/writes, and network interface utilization (Standalone Machine Agents)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Disk/CPU/memory utilization, process, and machine availability (Server Visibility, additional license required)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2"/>
              </a:buClr>
              <a:buSzPts val="1200"/>
              <a:buFont typeface="Arial"/>
              <a:buNone/>
            </a:pPr>
            <a:r>
              <a:t/>
            </a:r>
            <a:endParaRPr b="0" i="0" sz="1200" u="none" cap="none" strike="noStrike">
              <a:solidFill>
                <a:srgbClr val="3D3C3C"/>
              </a:solidFill>
              <a:latin typeface="Arial"/>
              <a:ea typeface="Arial"/>
              <a:cs typeface="Arial"/>
              <a:sym typeface="Arial"/>
            </a:endParaRPr>
          </a:p>
        </p:txBody>
      </p:sp>
      <p:sp>
        <p:nvSpPr>
          <p:cNvPr id="1389" name="Google Shape;1389;g32268d58d69_0_4052"/>
          <p:cNvSpPr txBox="1"/>
          <p:nvPr/>
        </p:nvSpPr>
        <p:spPr>
          <a:xfrm>
            <a:off x="684275" y="4408050"/>
            <a:ext cx="5039100" cy="1760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1200"/>
              <a:buFont typeface="Arial"/>
              <a:buNone/>
            </a:pPr>
            <a:r>
              <a:rPr b="1" i="0" lang="en-US" sz="1100" u="none" cap="none" strike="noStrike">
                <a:solidFill>
                  <a:srgbClr val="3D3C3C"/>
                </a:solidFill>
                <a:latin typeface="Arial"/>
                <a:ea typeface="Arial"/>
                <a:cs typeface="Arial"/>
                <a:sym typeface="Arial"/>
              </a:rPr>
              <a:t>Database Visibility </a:t>
            </a:r>
            <a:r>
              <a:rPr b="0" i="0" lang="en-US" sz="1100" u="none" cap="none" strike="noStrike">
                <a:solidFill>
                  <a:srgbClr val="3D3C3C"/>
                </a:solidFill>
                <a:latin typeface="Arial"/>
                <a:ea typeface="Arial"/>
                <a:cs typeface="Arial"/>
                <a:sym typeface="Arial"/>
              </a:rPr>
              <a:t>gives you end-to-end visibility on the performance of your database. Database Visibility provides metrics on database activity, such as: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100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SQL statements or stored procedures system resource consumption</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Statistics on procedures, SQL statements, and SQL query plans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How much time is spent fetching, sorting, or waiting on a lock</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3D3C3C"/>
              </a:buClr>
              <a:buSzPts val="1100"/>
              <a:buFont typeface="Arial"/>
              <a:buChar char="●"/>
            </a:pPr>
            <a:r>
              <a:rPr b="0" i="0" lang="en-US" sz="1100" u="none" cap="none" strike="noStrike">
                <a:solidFill>
                  <a:srgbClr val="3D3C3C"/>
                </a:solidFill>
                <a:latin typeface="Arial"/>
                <a:ea typeface="Arial"/>
                <a:cs typeface="Arial"/>
                <a:sym typeface="Arial"/>
              </a:rPr>
              <a:t>Activity from the previous day, week, or month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2"/>
              </a:buClr>
              <a:buSzPts val="1200"/>
              <a:buFont typeface="Arial"/>
              <a:buNone/>
            </a:pPr>
            <a:r>
              <a:t/>
            </a:r>
            <a:endParaRPr b="0" i="0" sz="1200" u="none" cap="none" strike="noStrike">
              <a:solidFill>
                <a:srgbClr val="3D3C3C"/>
              </a:solidFill>
              <a:latin typeface="Arial"/>
              <a:ea typeface="Arial"/>
              <a:cs typeface="Arial"/>
              <a:sym typeface="Arial"/>
            </a:endParaRPr>
          </a:p>
        </p:txBody>
      </p:sp>
    </p:spTree>
  </p:cSld>
  <p:clrMapOvr>
    <a:masterClrMapping/>
  </p:clrMapOvr>
  <mc:AlternateContent>
    <mc:Choice Requires="p14">
      <p:transition spd="slow" p14:dur="24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g32268d58d69_0_3935"/>
          <p:cNvSpPr txBox="1"/>
          <p:nvPr>
            <p:ph type="title"/>
          </p:nvPr>
        </p:nvSpPr>
        <p:spPr>
          <a:xfrm>
            <a:off x="217450" y="365125"/>
            <a:ext cx="5197800" cy="491400"/>
          </a:xfrm>
          <a:prstGeom prst="rect">
            <a:avLst/>
          </a:prstGeom>
          <a:solidFill>
            <a:schemeClr val="accent1"/>
          </a:solidFill>
          <a:ln>
            <a:noFill/>
          </a:ln>
          <a:effectLst>
            <a:outerShdw blurRad="57150" rotWithShape="0" algn="bl" dir="5400000" dist="19050">
              <a:srgbClr val="000000">
                <a:alpha val="49803"/>
              </a:srgbClr>
            </a:outerShdw>
          </a:effectLst>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1100"/>
              <a:buFont typeface="Arial"/>
              <a:buNone/>
            </a:pPr>
            <a:r>
              <a:rPr lang="en-US" sz="2880">
                <a:solidFill>
                  <a:schemeClr val="lt1"/>
                </a:solidFill>
              </a:rPr>
              <a:t>AppDynamics Kyndryl Team</a:t>
            </a:r>
            <a:endParaRPr sz="2880">
              <a:solidFill>
                <a:schemeClr val="lt1"/>
              </a:solidFill>
            </a:endParaRPr>
          </a:p>
        </p:txBody>
      </p:sp>
      <p:sp>
        <p:nvSpPr>
          <p:cNvPr id="1396" name="Google Shape;1396;g32268d58d69_0_3935"/>
          <p:cNvSpPr txBox="1"/>
          <p:nvPr>
            <p:ph idx="2" type="body"/>
          </p:nvPr>
        </p:nvSpPr>
        <p:spPr>
          <a:xfrm>
            <a:off x="650800" y="1105300"/>
            <a:ext cx="5815500" cy="514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lang="en-US" sz="1700">
                <a:solidFill>
                  <a:schemeClr val="accent1"/>
                </a:solidFill>
              </a:rPr>
              <a:t>Damian Waid</a:t>
            </a:r>
            <a:endParaRPr sz="1700">
              <a:solidFill>
                <a:schemeClr val="accent1"/>
              </a:solidFill>
            </a:endParaRPr>
          </a:p>
          <a:p>
            <a:pPr indent="0" lvl="0" marL="0" rtl="0" algn="l">
              <a:lnSpc>
                <a:spcPct val="100000"/>
              </a:lnSpc>
              <a:spcBef>
                <a:spcPts val="0"/>
              </a:spcBef>
              <a:spcAft>
                <a:spcPts val="0"/>
              </a:spcAft>
              <a:buSzPts val="2400"/>
              <a:buNone/>
            </a:pPr>
            <a:r>
              <a:rPr lang="en-US" sz="1300">
                <a:solidFill>
                  <a:schemeClr val="accent6"/>
                </a:solidFill>
              </a:rPr>
              <a:t>Service Delivery Manager</a:t>
            </a:r>
            <a:endParaRPr sz="1300">
              <a:solidFill>
                <a:schemeClr val="accent6"/>
              </a:solidFill>
            </a:endParaRPr>
          </a:p>
          <a:p>
            <a:pPr indent="0" lvl="0" marL="0" rtl="0" algn="l">
              <a:lnSpc>
                <a:spcPct val="100000"/>
              </a:lnSpc>
              <a:spcBef>
                <a:spcPts val="0"/>
              </a:spcBef>
              <a:spcAft>
                <a:spcPts val="0"/>
              </a:spcAft>
              <a:buSzPts val="2400"/>
              <a:buNone/>
            </a:pPr>
            <a:r>
              <a:t/>
            </a:r>
            <a:endParaRPr sz="1400">
              <a:solidFill>
                <a:schemeClr val="dk1"/>
              </a:solidFill>
            </a:endParaRPr>
          </a:p>
          <a:p>
            <a:pPr indent="0" lvl="0" marL="0" rtl="0" algn="l">
              <a:lnSpc>
                <a:spcPct val="100000"/>
              </a:lnSpc>
              <a:spcBef>
                <a:spcPts val="0"/>
              </a:spcBef>
              <a:spcAft>
                <a:spcPts val="0"/>
              </a:spcAft>
              <a:buSzPts val="2400"/>
              <a:buNone/>
            </a:pPr>
            <a:r>
              <a:t/>
            </a:r>
            <a:endParaRPr sz="1400">
              <a:solidFill>
                <a:schemeClr val="dk1"/>
              </a:solidFill>
            </a:endParaRPr>
          </a:p>
          <a:p>
            <a:pPr indent="0" lvl="0" marL="0" rtl="0" algn="l">
              <a:lnSpc>
                <a:spcPct val="100000"/>
              </a:lnSpc>
              <a:spcBef>
                <a:spcPts val="0"/>
              </a:spcBef>
              <a:spcAft>
                <a:spcPts val="0"/>
              </a:spcAft>
              <a:buSzPts val="2400"/>
              <a:buNone/>
            </a:pPr>
            <a:r>
              <a:rPr lang="en-US" sz="1700">
                <a:solidFill>
                  <a:schemeClr val="accent1"/>
                </a:solidFill>
              </a:rPr>
              <a:t>Staci Steger </a:t>
            </a:r>
            <a:endParaRPr sz="1700">
              <a:solidFill>
                <a:schemeClr val="accent1"/>
              </a:solidFill>
            </a:endParaRPr>
          </a:p>
          <a:p>
            <a:pPr indent="0" lvl="0" marL="0" rtl="0" algn="l">
              <a:lnSpc>
                <a:spcPct val="100000"/>
              </a:lnSpc>
              <a:spcBef>
                <a:spcPts val="0"/>
              </a:spcBef>
              <a:spcAft>
                <a:spcPts val="0"/>
              </a:spcAft>
              <a:buSzPts val="2400"/>
              <a:buNone/>
            </a:pPr>
            <a:r>
              <a:rPr lang="en-US" sz="1300">
                <a:solidFill>
                  <a:schemeClr val="accent6"/>
                </a:solidFill>
              </a:rPr>
              <a:t>Team Lead/Project Manager</a:t>
            </a:r>
            <a:endParaRPr sz="1300">
              <a:solidFill>
                <a:schemeClr val="accent6"/>
              </a:solidFill>
            </a:endParaRPr>
          </a:p>
          <a:p>
            <a:pPr indent="0" lvl="0" marL="0" rtl="0" algn="l">
              <a:lnSpc>
                <a:spcPct val="100000"/>
              </a:lnSpc>
              <a:spcBef>
                <a:spcPts val="0"/>
              </a:spcBef>
              <a:spcAft>
                <a:spcPts val="0"/>
              </a:spcAft>
              <a:buSzPts val="2400"/>
              <a:buNone/>
            </a:pPr>
            <a:r>
              <a:t/>
            </a:r>
            <a:endParaRPr sz="1400">
              <a:solidFill>
                <a:schemeClr val="dk1"/>
              </a:solidFill>
            </a:endParaRPr>
          </a:p>
          <a:p>
            <a:pPr indent="0" lvl="0" marL="0" rtl="0" algn="l">
              <a:lnSpc>
                <a:spcPct val="100000"/>
              </a:lnSpc>
              <a:spcBef>
                <a:spcPts val="0"/>
              </a:spcBef>
              <a:spcAft>
                <a:spcPts val="0"/>
              </a:spcAft>
              <a:buSzPts val="2400"/>
              <a:buNone/>
            </a:pPr>
            <a:r>
              <a:t/>
            </a:r>
            <a:endParaRPr sz="1400">
              <a:solidFill>
                <a:schemeClr val="dk1"/>
              </a:solidFill>
            </a:endParaRPr>
          </a:p>
          <a:p>
            <a:pPr indent="0" lvl="0" marL="0" rtl="0" algn="l">
              <a:lnSpc>
                <a:spcPct val="100000"/>
              </a:lnSpc>
              <a:spcBef>
                <a:spcPts val="0"/>
              </a:spcBef>
              <a:spcAft>
                <a:spcPts val="0"/>
              </a:spcAft>
              <a:buSzPts val="2400"/>
              <a:buNone/>
            </a:pPr>
            <a:r>
              <a:rPr lang="en-US" sz="1600">
                <a:solidFill>
                  <a:schemeClr val="accent1"/>
                </a:solidFill>
              </a:rPr>
              <a:t>Sayed Rahman</a:t>
            </a:r>
            <a:endParaRPr sz="1600">
              <a:solidFill>
                <a:schemeClr val="accent1"/>
              </a:solidFill>
            </a:endParaRPr>
          </a:p>
          <a:p>
            <a:pPr indent="0" lvl="0" marL="0" rtl="0" algn="l">
              <a:lnSpc>
                <a:spcPct val="100000"/>
              </a:lnSpc>
              <a:spcBef>
                <a:spcPts val="0"/>
              </a:spcBef>
              <a:spcAft>
                <a:spcPts val="0"/>
              </a:spcAft>
              <a:buSzPts val="2400"/>
              <a:buNone/>
            </a:pPr>
            <a:r>
              <a:rPr lang="en-US" sz="1300">
                <a:solidFill>
                  <a:schemeClr val="accent6"/>
                </a:solidFill>
              </a:rPr>
              <a:t>AppDynamics Engineer</a:t>
            </a:r>
            <a:endParaRPr sz="1300">
              <a:solidFill>
                <a:schemeClr val="accent6"/>
              </a:solidFill>
            </a:endParaRPr>
          </a:p>
          <a:p>
            <a:pPr indent="0" lvl="0" marL="0" rtl="0" algn="l">
              <a:lnSpc>
                <a:spcPct val="100000"/>
              </a:lnSpc>
              <a:spcBef>
                <a:spcPts val="0"/>
              </a:spcBef>
              <a:spcAft>
                <a:spcPts val="0"/>
              </a:spcAft>
              <a:buSzPts val="2400"/>
              <a:buNone/>
            </a:pPr>
            <a:r>
              <a:t/>
            </a:r>
            <a:endParaRPr sz="1400">
              <a:solidFill>
                <a:schemeClr val="dk1"/>
              </a:solidFill>
            </a:endParaRPr>
          </a:p>
          <a:p>
            <a:pPr indent="0" lvl="0" marL="0" rtl="0" algn="l">
              <a:lnSpc>
                <a:spcPct val="100000"/>
              </a:lnSpc>
              <a:spcBef>
                <a:spcPts val="0"/>
              </a:spcBef>
              <a:spcAft>
                <a:spcPts val="0"/>
              </a:spcAft>
              <a:buSzPts val="2400"/>
              <a:buNone/>
            </a:pPr>
            <a:r>
              <a:t/>
            </a:r>
            <a:endParaRPr sz="1400">
              <a:solidFill>
                <a:schemeClr val="dk1"/>
              </a:solidFill>
            </a:endParaRPr>
          </a:p>
          <a:p>
            <a:pPr indent="0" lvl="0" marL="0" rtl="0" algn="l">
              <a:lnSpc>
                <a:spcPct val="100000"/>
              </a:lnSpc>
              <a:spcBef>
                <a:spcPts val="0"/>
              </a:spcBef>
              <a:spcAft>
                <a:spcPts val="0"/>
              </a:spcAft>
              <a:buSzPts val="2400"/>
              <a:buNone/>
            </a:pPr>
            <a:r>
              <a:rPr lang="en-US" sz="1700">
                <a:solidFill>
                  <a:schemeClr val="accent1"/>
                </a:solidFill>
              </a:rPr>
              <a:t>Raj Patel </a:t>
            </a:r>
            <a:endParaRPr sz="1700">
              <a:solidFill>
                <a:schemeClr val="accent1"/>
              </a:solidFill>
            </a:endParaRPr>
          </a:p>
          <a:p>
            <a:pPr indent="0" lvl="0" marL="0" rtl="0" algn="l">
              <a:lnSpc>
                <a:spcPct val="100000"/>
              </a:lnSpc>
              <a:spcBef>
                <a:spcPts val="0"/>
              </a:spcBef>
              <a:spcAft>
                <a:spcPts val="0"/>
              </a:spcAft>
              <a:buSzPts val="2400"/>
              <a:buNone/>
            </a:pPr>
            <a:r>
              <a:rPr lang="en-US" sz="1300">
                <a:solidFill>
                  <a:schemeClr val="accent6"/>
                </a:solidFill>
              </a:rPr>
              <a:t>AppDynamics Engineer</a:t>
            </a:r>
            <a:endParaRPr sz="1300">
              <a:solidFill>
                <a:schemeClr val="accent6"/>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SzPts val="2400"/>
              <a:buNone/>
            </a:pPr>
            <a:r>
              <a:t/>
            </a:r>
            <a:endParaRPr sz="1300">
              <a:solidFill>
                <a:schemeClr val="accent6"/>
              </a:solidFill>
            </a:endParaRPr>
          </a:p>
          <a:p>
            <a:pPr indent="0" lvl="0" marL="0" rtl="0" algn="l">
              <a:lnSpc>
                <a:spcPct val="100000"/>
              </a:lnSpc>
              <a:spcBef>
                <a:spcPts val="0"/>
              </a:spcBef>
              <a:spcAft>
                <a:spcPts val="0"/>
              </a:spcAft>
              <a:buClr>
                <a:schemeClr val="dk1"/>
              </a:buClr>
              <a:buSzPts val="1100"/>
              <a:buFont typeface="Arial"/>
              <a:buNone/>
            </a:pPr>
            <a:r>
              <a:rPr lang="en-US" sz="1600">
                <a:solidFill>
                  <a:schemeClr val="accent1"/>
                </a:solidFill>
              </a:rPr>
              <a:t>John Wannemacher</a:t>
            </a:r>
            <a:endParaRPr sz="1600">
              <a:solidFill>
                <a:schemeClr val="accent1"/>
              </a:solidFill>
            </a:endParaRPr>
          </a:p>
          <a:p>
            <a:pPr indent="0" lvl="0" marL="0" rtl="0" algn="l">
              <a:lnSpc>
                <a:spcPct val="100000"/>
              </a:lnSpc>
              <a:spcBef>
                <a:spcPts val="0"/>
              </a:spcBef>
              <a:spcAft>
                <a:spcPts val="0"/>
              </a:spcAft>
              <a:buClr>
                <a:schemeClr val="dk1"/>
              </a:buClr>
              <a:buSzPts val="1100"/>
              <a:buFont typeface="Arial"/>
              <a:buNone/>
            </a:pPr>
            <a:r>
              <a:rPr lang="en-US" sz="1300">
                <a:solidFill>
                  <a:schemeClr val="accent6"/>
                </a:solidFill>
              </a:rPr>
              <a:t>AppDynamics Engineer</a:t>
            </a:r>
            <a:endParaRPr sz="1300">
              <a:solidFill>
                <a:schemeClr val="accent6"/>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US" sz="1700">
                <a:solidFill>
                  <a:schemeClr val="accent1"/>
                </a:solidFill>
              </a:rPr>
              <a:t>Adam Featherston</a:t>
            </a:r>
            <a:endParaRPr sz="1700">
              <a:solidFill>
                <a:schemeClr val="accent1"/>
              </a:solidFill>
            </a:endParaRPr>
          </a:p>
          <a:p>
            <a:pPr indent="0" lvl="0" marL="0" rtl="0" algn="l">
              <a:lnSpc>
                <a:spcPct val="100000"/>
              </a:lnSpc>
              <a:spcBef>
                <a:spcPts val="0"/>
              </a:spcBef>
              <a:spcAft>
                <a:spcPts val="0"/>
              </a:spcAft>
              <a:buClr>
                <a:schemeClr val="dk1"/>
              </a:buClr>
              <a:buSzPts val="1100"/>
              <a:buFont typeface="Arial"/>
              <a:buNone/>
            </a:pPr>
            <a:r>
              <a:rPr lang="en-US" sz="1300">
                <a:solidFill>
                  <a:schemeClr val="accent6"/>
                </a:solidFill>
              </a:rPr>
              <a:t>AppDynamics Engineer</a:t>
            </a:r>
            <a:endParaRPr sz="1300">
              <a:solidFill>
                <a:schemeClr val="accent6"/>
              </a:solidFill>
            </a:endParaRPr>
          </a:p>
        </p:txBody>
      </p:sp>
      <p:sp>
        <p:nvSpPr>
          <p:cNvPr id="1397" name="Google Shape;1397;g32268d58d69_0_3935"/>
          <p:cNvSpPr txBox="1"/>
          <p:nvPr>
            <p:ph type="title"/>
          </p:nvPr>
        </p:nvSpPr>
        <p:spPr>
          <a:xfrm>
            <a:off x="5415250" y="2724750"/>
            <a:ext cx="3052500" cy="1408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7200"/>
              <a:buNone/>
            </a:pPr>
            <a:r>
              <a:rPr lang="en-US" sz="9500"/>
              <a:t>Q&amp;A</a:t>
            </a:r>
            <a:endParaRPr sz="9500"/>
          </a:p>
        </p:txBody>
      </p:sp>
    </p:spTree>
  </p:cSld>
  <p:clrMapOvr>
    <a:masterClrMapping/>
  </p:clrMapOvr>
  <mc:AlternateContent>
    <mc:Choice Requires="p14">
      <p:transition spd="slow" p14:dur="24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1"/>
          <p:cNvSpPr txBox="1"/>
          <p:nvPr>
            <p:ph type="title"/>
          </p:nvPr>
        </p:nvSpPr>
        <p:spPr>
          <a:xfrm>
            <a:off x="2013400" y="2564625"/>
            <a:ext cx="8770500" cy="2261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6000"/>
              <a:buFont typeface="Arial"/>
              <a:buNone/>
            </a:pPr>
            <a:r>
              <a:rPr b="1" lang="en-US" sz="6100">
                <a:solidFill>
                  <a:srgbClr val="2D2D2D"/>
                </a:solidFill>
              </a:rPr>
              <a:t>AppDynamics </a:t>
            </a:r>
            <a:r>
              <a:rPr lang="en-US" sz="6100">
                <a:solidFill>
                  <a:srgbClr val="2D2D2D"/>
                </a:solidFill>
              </a:rPr>
              <a:t>at</a:t>
            </a:r>
            <a:r>
              <a:rPr b="1" lang="en-US" sz="6100">
                <a:solidFill>
                  <a:srgbClr val="2D2D2D"/>
                </a:solidFill>
              </a:rPr>
              <a:t> </a:t>
            </a:r>
            <a:r>
              <a:rPr lang="en-US" sz="6100">
                <a:solidFill>
                  <a:srgbClr val="2D2D2D"/>
                </a:solidFill>
              </a:rPr>
              <a:t>Pratt &amp; Withney</a:t>
            </a:r>
            <a:r>
              <a:rPr lang="en-US" sz="6000">
                <a:solidFill>
                  <a:srgbClr val="2D2D2D"/>
                </a:solidFill>
              </a:rPr>
              <a:t> </a:t>
            </a:r>
            <a:br>
              <a:rPr lang="en-US" sz="6000"/>
            </a:br>
            <a:endParaRPr sz="5700"/>
          </a:p>
        </p:txBody>
      </p:sp>
      <p:sp>
        <p:nvSpPr>
          <p:cNvPr id="545" name="Google Shape;545;p1"/>
          <p:cNvSpPr txBox="1"/>
          <p:nvPr>
            <p:ph idx="3" type="body"/>
          </p:nvPr>
        </p:nvSpPr>
        <p:spPr>
          <a:xfrm>
            <a:off x="232736" y="6260568"/>
            <a:ext cx="3399432" cy="4388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a:t>January 2025</a:t>
            </a:r>
            <a:endParaRPr/>
          </a:p>
        </p:txBody>
      </p:sp>
      <p:pic>
        <p:nvPicPr>
          <p:cNvPr id="546" name="Google Shape;546;p1"/>
          <p:cNvPicPr preferRelativeResize="0"/>
          <p:nvPr/>
        </p:nvPicPr>
        <p:blipFill rotWithShape="1">
          <a:blip r:embed="rId3">
            <a:alphaModFix/>
          </a:blip>
          <a:srcRect b="0" l="0" r="0" t="0"/>
          <a:stretch/>
        </p:blipFill>
        <p:spPr>
          <a:xfrm>
            <a:off x="9694425" y="223875"/>
            <a:ext cx="2345575" cy="582350"/>
          </a:xfrm>
          <a:prstGeom prst="rect">
            <a:avLst/>
          </a:prstGeom>
          <a:noFill/>
          <a:ln>
            <a:noFill/>
          </a:ln>
        </p:spPr>
      </p:pic>
    </p:spTree>
  </p:cSld>
  <p:clrMapOvr>
    <a:masterClrMapping/>
  </p:clrMapOvr>
  <mc:AlternateContent>
    <mc:Choice Requires="p14">
      <p:transition spd="slow" p14:dur="24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32268d58d69_0_3955"/>
          <p:cNvSpPr txBox="1"/>
          <p:nvPr>
            <p:ph type="title"/>
          </p:nvPr>
        </p:nvSpPr>
        <p:spPr>
          <a:xfrm>
            <a:off x="217450" y="365125"/>
            <a:ext cx="6344700" cy="498600"/>
          </a:xfrm>
          <a:prstGeom prst="rect">
            <a:avLst/>
          </a:prstGeom>
          <a:solidFill>
            <a:schemeClr val="accent1"/>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00"/>
              <a:buNone/>
            </a:pPr>
            <a:r>
              <a:rPr lang="en-US" sz="2880">
                <a:solidFill>
                  <a:schemeClr val="lt1"/>
                </a:solidFill>
              </a:rPr>
              <a:t>AppDynamics Features &amp; Benefits</a:t>
            </a:r>
            <a:endParaRPr sz="2880">
              <a:solidFill>
                <a:schemeClr val="lt1"/>
              </a:solidFill>
            </a:endParaRPr>
          </a:p>
          <a:p>
            <a:pPr indent="0" lvl="0" marL="0" rtl="0" algn="l">
              <a:lnSpc>
                <a:spcPct val="90000"/>
              </a:lnSpc>
              <a:spcBef>
                <a:spcPts val="0"/>
              </a:spcBef>
              <a:spcAft>
                <a:spcPts val="0"/>
              </a:spcAft>
              <a:buSzPts val="1100"/>
              <a:buNone/>
            </a:pPr>
            <a:r>
              <a:t/>
            </a:r>
            <a:endParaRPr sz="2880">
              <a:solidFill>
                <a:schemeClr val="lt1"/>
              </a:solidFill>
            </a:endParaRPr>
          </a:p>
          <a:p>
            <a:pPr indent="0" lvl="0" marL="0" rtl="0" algn="l">
              <a:lnSpc>
                <a:spcPct val="90000"/>
              </a:lnSpc>
              <a:spcBef>
                <a:spcPts val="0"/>
              </a:spcBef>
              <a:spcAft>
                <a:spcPts val="0"/>
              </a:spcAft>
              <a:buSzPts val="990"/>
              <a:buNone/>
            </a:pPr>
            <a:r>
              <a:t/>
            </a:r>
            <a:endParaRPr sz="2880">
              <a:solidFill>
                <a:schemeClr val="lt1"/>
              </a:solidFill>
            </a:endParaRPr>
          </a:p>
        </p:txBody>
      </p:sp>
      <p:sp>
        <p:nvSpPr>
          <p:cNvPr id="553" name="Google Shape;553;g32268d58d69_0_3955"/>
          <p:cNvSpPr txBox="1"/>
          <p:nvPr/>
        </p:nvSpPr>
        <p:spPr>
          <a:xfrm>
            <a:off x="489850" y="1016350"/>
            <a:ext cx="7388700" cy="51069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Data Collection:</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AppDynamics Agents monitor your entire application ecosystem, collecting real-time performance data. The Controller visualizes this data and sends instructions to the agents.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Auto-Discovery &amp; Mapping:</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Automatically discovers traffic flow and creates dynamic topology maps to visualize performance across your application environment.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Digital Experience Monitoring:</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Track user experiences with web, mobile, and synthetic monitoring to catch issues early. Monitor key metrics across devices, browsers, APIs, and services.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Business Transaction Monitoring:</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Monitors critical user transactions like logins and checkouts, ensuring seamless performance for revenue-driving activities.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Anomaly Detection:</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Automatically baseline performance and set alerts to detect and resolve issues before they impact users.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Root Cause Diagnostics:</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Reduce mean time to resolution (MTTR) with actionable insights, allowing IT teams to prioritize and fix critical issues quickly.</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Full-Stack Analytics:</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Gain insights into key transaction data to drive better decisions and support digital transformation goals.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Custom Dashboards:</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chemeClr val="dk1"/>
                </a:solidFill>
                <a:latin typeface="Arial"/>
                <a:ea typeface="Arial"/>
                <a:cs typeface="Arial"/>
                <a:sym typeface="Arial"/>
              </a:rPr>
              <a:t>Easily create custom dashboards for full-stack visibility, now enhanced with ThousandEyes network intelligence.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554" name="Google Shape;554;g32268d58d69_0_3955"/>
          <p:cNvPicPr preferRelativeResize="0"/>
          <p:nvPr/>
        </p:nvPicPr>
        <p:blipFill rotWithShape="1">
          <a:blip r:embed="rId3">
            <a:alphaModFix/>
          </a:blip>
          <a:srcRect b="0" l="0" r="0" t="0"/>
          <a:stretch/>
        </p:blipFill>
        <p:spPr>
          <a:xfrm>
            <a:off x="8212400" y="1164788"/>
            <a:ext cx="3794475" cy="4810028"/>
          </a:xfrm>
          <a:prstGeom prst="rect">
            <a:avLst/>
          </a:prstGeom>
          <a:noFill/>
          <a:ln>
            <a:noFill/>
          </a:ln>
        </p:spPr>
      </p:pic>
    </p:spTree>
  </p:cSld>
  <p:clrMapOvr>
    <a:masterClrMapping/>
  </p:clrMapOvr>
  <mc:AlternateContent>
    <mc:Choice Requires="p14">
      <p:transition spd="slow" p14:dur="24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D2D2D"/>
        </a:solidFill>
      </p:bgPr>
    </p:bg>
    <p:spTree>
      <p:nvGrpSpPr>
        <p:cNvPr id="559" name="Shape 559"/>
        <p:cNvGrpSpPr/>
        <p:nvPr/>
      </p:nvGrpSpPr>
      <p:grpSpPr>
        <a:xfrm>
          <a:off x="0" y="0"/>
          <a:ext cx="0" cy="0"/>
          <a:chOff x="0" y="0"/>
          <a:chExt cx="0" cy="0"/>
        </a:xfrm>
      </p:grpSpPr>
      <p:cxnSp>
        <p:nvCxnSpPr>
          <p:cNvPr id="560" name="Google Shape;560;g32268d58d69_0_2870"/>
          <p:cNvCxnSpPr>
            <a:endCxn id="561" idx="2"/>
          </p:cNvCxnSpPr>
          <p:nvPr/>
        </p:nvCxnSpPr>
        <p:spPr>
          <a:xfrm flipH="1">
            <a:off x="9448406" y="1174580"/>
            <a:ext cx="6000" cy="4873500"/>
          </a:xfrm>
          <a:prstGeom prst="straightConnector1">
            <a:avLst/>
          </a:prstGeom>
          <a:noFill/>
          <a:ln cap="flat" cmpd="sng" w="9525">
            <a:solidFill>
              <a:schemeClr val="accent1"/>
            </a:solidFill>
            <a:prstDash val="solid"/>
            <a:miter lim="800000"/>
            <a:headEnd len="sm" w="sm" type="none"/>
            <a:tailEnd len="sm" w="sm" type="none"/>
          </a:ln>
        </p:spPr>
      </p:cxnSp>
      <p:sp>
        <p:nvSpPr>
          <p:cNvPr id="562" name="Google Shape;562;g32268d58d69_0_2870"/>
          <p:cNvSpPr/>
          <p:nvPr/>
        </p:nvSpPr>
        <p:spPr>
          <a:xfrm>
            <a:off x="9358470" y="1016801"/>
            <a:ext cx="180000" cy="180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563" name="Google Shape;563;g32268d58d69_0_2870"/>
          <p:cNvGrpSpPr/>
          <p:nvPr/>
        </p:nvGrpSpPr>
        <p:grpSpPr>
          <a:xfrm>
            <a:off x="8925732" y="1427319"/>
            <a:ext cx="1053380" cy="4620761"/>
            <a:chOff x="2013951" y="1411337"/>
            <a:chExt cx="1053380" cy="4623072"/>
          </a:xfrm>
        </p:grpSpPr>
        <p:cxnSp>
          <p:nvCxnSpPr>
            <p:cNvPr id="564" name="Google Shape;564;g32268d58d69_0_2870"/>
            <p:cNvCxnSpPr/>
            <p:nvPr/>
          </p:nvCxnSpPr>
          <p:spPr>
            <a:xfrm>
              <a:off x="3045642" y="1754960"/>
              <a:ext cx="0" cy="3936000"/>
            </a:xfrm>
            <a:prstGeom prst="straightConnector1">
              <a:avLst/>
            </a:prstGeom>
            <a:noFill/>
            <a:ln cap="rnd" cmpd="sng" w="15875">
              <a:solidFill>
                <a:schemeClr val="lt1"/>
              </a:solidFill>
              <a:prstDash val="dot"/>
              <a:miter lim="800000"/>
              <a:headEnd len="sm" w="sm" type="none"/>
              <a:tailEnd len="sm" w="sm" type="none"/>
            </a:ln>
          </p:spPr>
        </p:cxnSp>
        <p:cxnSp>
          <p:nvCxnSpPr>
            <p:cNvPr id="565" name="Google Shape;565;g32268d58d69_0_2870"/>
            <p:cNvCxnSpPr/>
            <p:nvPr/>
          </p:nvCxnSpPr>
          <p:spPr>
            <a:xfrm>
              <a:off x="2027748" y="1754960"/>
              <a:ext cx="0" cy="3936000"/>
            </a:xfrm>
            <a:prstGeom prst="straightConnector1">
              <a:avLst/>
            </a:prstGeom>
            <a:noFill/>
            <a:ln cap="rnd" cmpd="sng" w="15875">
              <a:solidFill>
                <a:schemeClr val="lt1"/>
              </a:solidFill>
              <a:prstDash val="dot"/>
              <a:miter lim="800000"/>
              <a:headEnd len="sm" w="sm" type="none"/>
              <a:tailEnd len="sm" w="sm" type="none"/>
            </a:ln>
          </p:spPr>
        </p:cxnSp>
        <p:grpSp>
          <p:nvGrpSpPr>
            <p:cNvPr id="566" name="Google Shape;566;g32268d58d69_0_2870"/>
            <p:cNvGrpSpPr/>
            <p:nvPr/>
          </p:nvGrpSpPr>
          <p:grpSpPr>
            <a:xfrm>
              <a:off x="2013951" y="1411337"/>
              <a:ext cx="1053380" cy="4623072"/>
              <a:chOff x="1242940" y="1428824"/>
              <a:chExt cx="1298386" cy="5698351"/>
            </a:xfrm>
          </p:grpSpPr>
          <p:pic>
            <p:nvPicPr>
              <p:cNvPr id="567" name="Google Shape;567;g32268d58d69_0_2870"/>
              <p:cNvPicPr preferRelativeResize="0"/>
              <p:nvPr/>
            </p:nvPicPr>
            <p:blipFill rotWithShape="1">
              <a:blip r:embed="rId4">
                <a:alphaModFix/>
              </a:blip>
              <a:srcRect b="0" l="0" r="0" t="0"/>
              <a:stretch/>
            </p:blipFill>
            <p:spPr>
              <a:xfrm>
                <a:off x="1242943" y="2398458"/>
                <a:ext cx="1288489" cy="846927"/>
              </a:xfrm>
              <a:prstGeom prst="rect">
                <a:avLst/>
              </a:prstGeom>
              <a:noFill/>
              <a:ln>
                <a:noFill/>
              </a:ln>
            </p:spPr>
          </p:pic>
          <p:pic>
            <p:nvPicPr>
              <p:cNvPr id="561" name="Google Shape;561;g32268d58d69_0_2870"/>
              <p:cNvPicPr preferRelativeResize="0"/>
              <p:nvPr/>
            </p:nvPicPr>
            <p:blipFill rotWithShape="1">
              <a:blip r:embed="rId5">
                <a:alphaModFix/>
              </a:blip>
              <a:srcRect b="0" l="0" r="0" t="0"/>
              <a:stretch/>
            </p:blipFill>
            <p:spPr>
              <a:xfrm>
                <a:off x="1242940" y="6280248"/>
                <a:ext cx="1288487" cy="846927"/>
              </a:xfrm>
              <a:prstGeom prst="rect">
                <a:avLst/>
              </a:prstGeom>
              <a:noFill/>
              <a:ln>
                <a:noFill/>
              </a:ln>
            </p:spPr>
          </p:pic>
          <p:pic>
            <p:nvPicPr>
              <p:cNvPr id="568" name="Google Shape;568;g32268d58d69_0_2870"/>
              <p:cNvPicPr preferRelativeResize="0"/>
              <p:nvPr/>
            </p:nvPicPr>
            <p:blipFill rotWithShape="1">
              <a:blip r:embed="rId6">
                <a:alphaModFix/>
              </a:blip>
              <a:srcRect b="0" l="0" r="0" t="0"/>
              <a:stretch/>
            </p:blipFill>
            <p:spPr>
              <a:xfrm>
                <a:off x="1252839" y="5311977"/>
                <a:ext cx="1288487" cy="846927"/>
              </a:xfrm>
              <a:prstGeom prst="rect">
                <a:avLst/>
              </a:prstGeom>
              <a:noFill/>
              <a:ln>
                <a:noFill/>
              </a:ln>
            </p:spPr>
          </p:pic>
          <p:pic>
            <p:nvPicPr>
              <p:cNvPr id="569" name="Google Shape;569;g32268d58d69_0_2870"/>
              <p:cNvPicPr preferRelativeResize="0"/>
              <p:nvPr/>
            </p:nvPicPr>
            <p:blipFill rotWithShape="1">
              <a:blip r:embed="rId7">
                <a:alphaModFix/>
              </a:blip>
              <a:srcRect b="0" l="0" r="0" t="0"/>
              <a:stretch/>
            </p:blipFill>
            <p:spPr>
              <a:xfrm>
                <a:off x="1242941" y="4339353"/>
                <a:ext cx="1288487" cy="846927"/>
              </a:xfrm>
              <a:prstGeom prst="rect">
                <a:avLst/>
              </a:prstGeom>
              <a:noFill/>
              <a:ln>
                <a:noFill/>
              </a:ln>
            </p:spPr>
          </p:pic>
          <p:pic>
            <p:nvPicPr>
              <p:cNvPr id="570" name="Google Shape;570;g32268d58d69_0_2870"/>
              <p:cNvPicPr preferRelativeResize="0"/>
              <p:nvPr/>
            </p:nvPicPr>
            <p:blipFill rotWithShape="1">
              <a:blip r:embed="rId8">
                <a:alphaModFix/>
              </a:blip>
              <a:srcRect b="0" l="0" r="0" t="0"/>
              <a:stretch/>
            </p:blipFill>
            <p:spPr>
              <a:xfrm>
                <a:off x="1242943" y="1428824"/>
                <a:ext cx="1288487" cy="846927"/>
              </a:xfrm>
              <a:prstGeom prst="rect">
                <a:avLst/>
              </a:prstGeom>
              <a:noFill/>
              <a:ln>
                <a:noFill/>
              </a:ln>
            </p:spPr>
          </p:pic>
          <p:pic>
            <p:nvPicPr>
              <p:cNvPr id="571" name="Google Shape;571;g32268d58d69_0_2870"/>
              <p:cNvPicPr preferRelativeResize="0"/>
              <p:nvPr/>
            </p:nvPicPr>
            <p:blipFill rotWithShape="1">
              <a:blip r:embed="rId9">
                <a:alphaModFix/>
              </a:blip>
              <a:srcRect b="0" l="0" r="0" t="0"/>
              <a:stretch/>
            </p:blipFill>
            <p:spPr>
              <a:xfrm>
                <a:off x="1252839" y="3369719"/>
                <a:ext cx="1288487" cy="846927"/>
              </a:xfrm>
              <a:prstGeom prst="rect">
                <a:avLst/>
              </a:prstGeom>
              <a:noFill/>
              <a:ln>
                <a:noFill/>
              </a:ln>
            </p:spPr>
          </p:pic>
        </p:grpSp>
      </p:grpSp>
      <p:sp>
        <p:nvSpPr>
          <p:cNvPr id="572" name="Google Shape;572;g32268d58d69_0_2870"/>
          <p:cNvSpPr txBox="1"/>
          <p:nvPr/>
        </p:nvSpPr>
        <p:spPr>
          <a:xfrm>
            <a:off x="10067440" y="3249874"/>
            <a:ext cx="2521200" cy="286500"/>
          </a:xfrm>
          <a:prstGeom prst="rect">
            <a:avLst/>
          </a:prstGeom>
          <a:noFill/>
          <a:ln>
            <a:noFill/>
          </a:ln>
        </p:spPr>
        <p:txBody>
          <a:bodyPr anchorCtr="0" anchor="ctr" bIns="45700" lIns="91425" spcFirstLastPara="1" rIns="91425" wrap="square" tIns="0">
            <a:noAutofit/>
          </a:bodyPr>
          <a:lstStyle/>
          <a:p>
            <a:pPr indent="0" lvl="0" marL="0" marR="0" rtl="0" algn="l">
              <a:lnSpc>
                <a:spcPct val="100000"/>
              </a:lnSpc>
              <a:spcBef>
                <a:spcPts val="0"/>
              </a:spcBef>
              <a:spcAft>
                <a:spcPts val="0"/>
              </a:spcAft>
              <a:buClr>
                <a:srgbClr val="4E3EB1"/>
              </a:buClr>
              <a:buSzPts val="1440"/>
              <a:buFont typeface="Arial"/>
              <a:buNone/>
            </a:pPr>
            <a:r>
              <a:rPr b="0" i="0" lang="en-US" sz="1200" u="none" cap="none" strike="noStrike">
                <a:solidFill>
                  <a:srgbClr val="FBAB18"/>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p:txBody>
      </p:sp>
      <p:sp>
        <p:nvSpPr>
          <p:cNvPr id="573" name="Google Shape;573;g32268d58d69_0_2870"/>
          <p:cNvSpPr txBox="1"/>
          <p:nvPr/>
        </p:nvSpPr>
        <p:spPr>
          <a:xfrm>
            <a:off x="10067442" y="4093097"/>
            <a:ext cx="2521200" cy="286500"/>
          </a:xfrm>
          <a:prstGeom prst="rect">
            <a:avLst/>
          </a:prstGeom>
          <a:noFill/>
          <a:ln>
            <a:noFill/>
          </a:ln>
        </p:spPr>
        <p:txBody>
          <a:bodyPr anchorCtr="0" anchor="ctr" bIns="45700" lIns="91425" spcFirstLastPara="1" rIns="91425" wrap="square" tIns="0">
            <a:noAutofit/>
          </a:bodyPr>
          <a:lstStyle/>
          <a:p>
            <a:pPr indent="0" lvl="0" marL="0" marR="0" rtl="0" algn="l">
              <a:lnSpc>
                <a:spcPct val="100000"/>
              </a:lnSpc>
              <a:spcBef>
                <a:spcPts val="0"/>
              </a:spcBef>
              <a:spcAft>
                <a:spcPts val="0"/>
              </a:spcAft>
              <a:buClr>
                <a:srgbClr val="4E3EB1"/>
              </a:buClr>
              <a:buSzPts val="1440"/>
              <a:buFont typeface="Arial"/>
              <a:buNone/>
            </a:pPr>
            <a:r>
              <a:rPr b="0" i="0" lang="en-US" sz="1200" u="none" cap="none" strike="noStrike">
                <a:solidFill>
                  <a:srgbClr val="FF5FB2"/>
                </a:solidFill>
                <a:latin typeface="Arial"/>
                <a:ea typeface="Arial"/>
                <a:cs typeface="Arial"/>
                <a:sym typeface="Arial"/>
              </a:rPr>
              <a:t>INFRASTRUCTURE</a:t>
            </a:r>
            <a:endParaRPr b="0" i="0" sz="1400" u="none" cap="none" strike="noStrike">
              <a:solidFill>
                <a:srgbClr val="000000"/>
              </a:solidFill>
              <a:latin typeface="Arial"/>
              <a:ea typeface="Arial"/>
              <a:cs typeface="Arial"/>
              <a:sym typeface="Arial"/>
            </a:endParaRPr>
          </a:p>
        </p:txBody>
      </p:sp>
      <p:sp>
        <p:nvSpPr>
          <p:cNvPr id="574" name="Google Shape;574;g32268d58d69_0_2870"/>
          <p:cNvSpPr txBox="1"/>
          <p:nvPr/>
        </p:nvSpPr>
        <p:spPr>
          <a:xfrm>
            <a:off x="10067442" y="4836562"/>
            <a:ext cx="2521200" cy="286500"/>
          </a:xfrm>
          <a:prstGeom prst="rect">
            <a:avLst/>
          </a:prstGeom>
          <a:noFill/>
          <a:ln>
            <a:noFill/>
          </a:ln>
        </p:spPr>
        <p:txBody>
          <a:bodyPr anchorCtr="0" anchor="ctr" bIns="45700" lIns="91425" spcFirstLastPara="1" rIns="91425" wrap="square" tIns="0">
            <a:noAutofit/>
          </a:bodyPr>
          <a:lstStyle/>
          <a:p>
            <a:pPr indent="0" lvl="0" marL="0" marR="0" rtl="0" algn="l">
              <a:lnSpc>
                <a:spcPct val="100000"/>
              </a:lnSpc>
              <a:spcBef>
                <a:spcPts val="0"/>
              </a:spcBef>
              <a:spcAft>
                <a:spcPts val="0"/>
              </a:spcAft>
              <a:buClr>
                <a:srgbClr val="4E3EB1"/>
              </a:buClr>
              <a:buSzPts val="1440"/>
              <a:buFont typeface="Arial"/>
              <a:buNone/>
            </a:pPr>
            <a:r>
              <a:rPr b="0" i="0" lang="en-US" sz="1200" u="none" cap="none" strike="noStrike">
                <a:solidFill>
                  <a:srgbClr val="6EBE49"/>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p:txBody>
      </p:sp>
      <p:sp>
        <p:nvSpPr>
          <p:cNvPr id="575" name="Google Shape;575;g32268d58d69_0_2870"/>
          <p:cNvSpPr txBox="1"/>
          <p:nvPr/>
        </p:nvSpPr>
        <p:spPr>
          <a:xfrm>
            <a:off x="10067442" y="5655505"/>
            <a:ext cx="2521200" cy="286500"/>
          </a:xfrm>
          <a:prstGeom prst="rect">
            <a:avLst/>
          </a:prstGeom>
          <a:noFill/>
          <a:ln>
            <a:noFill/>
          </a:ln>
        </p:spPr>
        <p:txBody>
          <a:bodyPr anchorCtr="0" anchor="ctr" bIns="45700" lIns="91425" spcFirstLastPara="1" rIns="91425" wrap="square" tIns="0">
            <a:noAutofit/>
          </a:bodyPr>
          <a:lstStyle/>
          <a:p>
            <a:pPr indent="0" lvl="0" marL="0" marR="0" rtl="0" algn="l">
              <a:lnSpc>
                <a:spcPct val="100000"/>
              </a:lnSpc>
              <a:spcBef>
                <a:spcPts val="0"/>
              </a:spcBef>
              <a:spcAft>
                <a:spcPts val="0"/>
              </a:spcAft>
              <a:buClr>
                <a:srgbClr val="4E3EB1"/>
              </a:buClr>
              <a:buSzPts val="1440"/>
              <a:buFont typeface="Arial"/>
              <a:buNone/>
            </a:pPr>
            <a:r>
              <a:rPr b="0" i="0" lang="en-US" sz="1200" u="none" cap="none" strike="noStrike">
                <a:solidFill>
                  <a:srgbClr val="FF0000"/>
                </a:solidFill>
                <a:latin typeface="Arial"/>
                <a:ea typeface="Arial"/>
                <a:cs typeface="Arial"/>
                <a:sym typeface="Arial"/>
              </a:rPr>
              <a:t>SECURITY</a:t>
            </a:r>
            <a:endParaRPr b="0" i="0" sz="1400" u="none" cap="none" strike="noStrike">
              <a:solidFill>
                <a:srgbClr val="000000"/>
              </a:solidFill>
              <a:latin typeface="Arial"/>
              <a:ea typeface="Arial"/>
              <a:cs typeface="Arial"/>
              <a:sym typeface="Arial"/>
            </a:endParaRPr>
          </a:p>
        </p:txBody>
      </p:sp>
      <p:sp>
        <p:nvSpPr>
          <p:cNvPr id="576" name="Google Shape;576;g32268d58d69_0_2870"/>
          <p:cNvSpPr txBox="1"/>
          <p:nvPr/>
        </p:nvSpPr>
        <p:spPr>
          <a:xfrm>
            <a:off x="10067440" y="2454760"/>
            <a:ext cx="2521200" cy="286500"/>
          </a:xfrm>
          <a:prstGeom prst="rect">
            <a:avLst/>
          </a:prstGeom>
          <a:noFill/>
          <a:ln>
            <a:noFill/>
          </a:ln>
        </p:spPr>
        <p:txBody>
          <a:bodyPr anchorCtr="0" anchor="ctr" bIns="45700" lIns="91425" spcFirstLastPara="1" rIns="91425" wrap="square" tIns="0">
            <a:noAutofit/>
          </a:bodyPr>
          <a:lstStyle/>
          <a:p>
            <a:pPr indent="0" lvl="0" marL="0" marR="0" rtl="0" algn="l">
              <a:lnSpc>
                <a:spcPct val="100000"/>
              </a:lnSpc>
              <a:spcBef>
                <a:spcPts val="0"/>
              </a:spcBef>
              <a:spcAft>
                <a:spcPts val="0"/>
              </a:spcAft>
              <a:buClr>
                <a:srgbClr val="4E3EB1"/>
              </a:buClr>
              <a:buSzPts val="1440"/>
              <a:buFont typeface="Arial"/>
              <a:buNone/>
            </a:pPr>
            <a:r>
              <a:rPr b="0" i="0" lang="en-US" sz="1200" u="none" cap="none" strike="noStrike">
                <a:solidFill>
                  <a:srgbClr val="00BCED"/>
                </a:solidFill>
                <a:latin typeface="Arial"/>
                <a:ea typeface="Arial"/>
                <a:cs typeface="Arial"/>
                <a:sym typeface="Arial"/>
              </a:rPr>
              <a:t>USER EXPERIENCE</a:t>
            </a:r>
            <a:endParaRPr b="0" i="0" sz="1400" u="none" cap="none" strike="noStrike">
              <a:solidFill>
                <a:srgbClr val="000000"/>
              </a:solidFill>
              <a:latin typeface="Arial"/>
              <a:ea typeface="Arial"/>
              <a:cs typeface="Arial"/>
              <a:sym typeface="Arial"/>
            </a:endParaRPr>
          </a:p>
        </p:txBody>
      </p:sp>
      <p:sp>
        <p:nvSpPr>
          <p:cNvPr id="577" name="Google Shape;577;g32268d58d69_0_2870"/>
          <p:cNvSpPr txBox="1"/>
          <p:nvPr/>
        </p:nvSpPr>
        <p:spPr>
          <a:xfrm>
            <a:off x="10067440" y="1677925"/>
            <a:ext cx="2521200" cy="286500"/>
          </a:xfrm>
          <a:prstGeom prst="rect">
            <a:avLst/>
          </a:prstGeom>
          <a:noFill/>
          <a:ln>
            <a:noFill/>
          </a:ln>
        </p:spPr>
        <p:txBody>
          <a:bodyPr anchorCtr="0" anchor="ctr" bIns="45700" lIns="91425" spcFirstLastPara="1" rIns="91425" wrap="square" tIns="0">
            <a:noAutofit/>
          </a:bodyPr>
          <a:lstStyle/>
          <a:p>
            <a:pPr indent="0" lvl="0" marL="0" marR="0" rtl="0" algn="l">
              <a:lnSpc>
                <a:spcPct val="100000"/>
              </a:lnSpc>
              <a:spcBef>
                <a:spcPts val="0"/>
              </a:spcBef>
              <a:spcAft>
                <a:spcPts val="0"/>
              </a:spcAft>
              <a:buClr>
                <a:srgbClr val="4E3EB1"/>
              </a:buClr>
              <a:buSzPts val="1440"/>
              <a:buFont typeface="Arial"/>
              <a:buNone/>
            </a:pPr>
            <a:r>
              <a:rPr b="0" i="0" lang="en-US" sz="1200" u="none" cap="none" strike="noStrike">
                <a:solidFill>
                  <a:srgbClr val="4E3EB1"/>
                </a:solidFill>
                <a:latin typeface="Arial"/>
                <a:ea typeface="Arial"/>
                <a:cs typeface="Arial"/>
                <a:sym typeface="Arial"/>
              </a:rPr>
              <a:t>BUSINESS</a:t>
            </a:r>
            <a:endParaRPr b="0" i="0" sz="1400" u="none" cap="none" strike="noStrike">
              <a:solidFill>
                <a:srgbClr val="000000"/>
              </a:solidFill>
              <a:latin typeface="Arial"/>
              <a:ea typeface="Arial"/>
              <a:cs typeface="Arial"/>
              <a:sym typeface="Arial"/>
            </a:endParaRPr>
          </a:p>
        </p:txBody>
      </p:sp>
      <p:grpSp>
        <p:nvGrpSpPr>
          <p:cNvPr id="578" name="Google Shape;578;g32268d58d69_0_2870"/>
          <p:cNvGrpSpPr/>
          <p:nvPr/>
        </p:nvGrpSpPr>
        <p:grpSpPr>
          <a:xfrm>
            <a:off x="536582" y="1608803"/>
            <a:ext cx="7677151" cy="4376647"/>
            <a:chOff x="2145429" y="1608802"/>
            <a:chExt cx="7677151" cy="4376647"/>
          </a:xfrm>
        </p:grpSpPr>
        <p:grpSp>
          <p:nvGrpSpPr>
            <p:cNvPr id="579" name="Google Shape;579;g32268d58d69_0_2870"/>
            <p:cNvGrpSpPr/>
            <p:nvPr/>
          </p:nvGrpSpPr>
          <p:grpSpPr>
            <a:xfrm>
              <a:off x="3983639" y="1780800"/>
              <a:ext cx="3746909" cy="3746909"/>
              <a:chOff x="3018959" y="1387049"/>
              <a:chExt cx="2992500" cy="2992500"/>
            </a:xfrm>
          </p:grpSpPr>
          <p:pic>
            <p:nvPicPr>
              <p:cNvPr id="580" name="Google Shape;580;g32268d58d69_0_2870"/>
              <p:cNvPicPr preferRelativeResize="0"/>
              <p:nvPr/>
            </p:nvPicPr>
            <p:blipFill rotWithShape="1">
              <a:blip r:embed="rId10">
                <a:alphaModFix amt="35000"/>
              </a:blip>
              <a:srcRect b="0" l="0" r="0" t="0"/>
              <a:stretch/>
            </p:blipFill>
            <p:spPr>
              <a:xfrm>
                <a:off x="3027715" y="1394545"/>
                <a:ext cx="2975069" cy="2977592"/>
              </a:xfrm>
              <a:prstGeom prst="rect">
                <a:avLst/>
              </a:prstGeom>
              <a:noFill/>
              <a:ln>
                <a:noFill/>
              </a:ln>
            </p:spPr>
          </p:pic>
          <p:sp>
            <p:nvSpPr>
              <p:cNvPr id="581" name="Google Shape;581;g32268d58d69_0_2870"/>
              <p:cNvSpPr/>
              <p:nvPr/>
            </p:nvSpPr>
            <p:spPr>
              <a:xfrm>
                <a:off x="3018959" y="1387049"/>
                <a:ext cx="2992500" cy="2992500"/>
              </a:xfrm>
              <a:prstGeom prst="ellipse">
                <a:avLst/>
              </a:prstGeom>
              <a:noFill/>
              <a:ln cap="flat" cmpd="sng" w="9525">
                <a:solidFill>
                  <a:srgbClr val="073E5F">
                    <a:alpha val="50588"/>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grpSp>
        <p:grpSp>
          <p:nvGrpSpPr>
            <p:cNvPr id="582" name="Google Shape;582;g32268d58d69_0_2870"/>
            <p:cNvGrpSpPr/>
            <p:nvPr/>
          </p:nvGrpSpPr>
          <p:grpSpPr>
            <a:xfrm>
              <a:off x="3021661" y="1608802"/>
              <a:ext cx="4892202" cy="3299429"/>
              <a:chOff x="2218676" y="1271365"/>
              <a:chExt cx="3907197" cy="2635116"/>
            </a:xfrm>
          </p:grpSpPr>
          <p:grpSp>
            <p:nvGrpSpPr>
              <p:cNvPr id="583" name="Google Shape;583;g32268d58d69_0_2870"/>
              <p:cNvGrpSpPr/>
              <p:nvPr/>
            </p:nvGrpSpPr>
            <p:grpSpPr>
              <a:xfrm>
                <a:off x="3874496" y="1271365"/>
                <a:ext cx="634410" cy="310186"/>
                <a:chOff x="3983678" y="1380547"/>
                <a:chExt cx="634410" cy="310186"/>
              </a:xfrm>
            </p:grpSpPr>
            <p:sp>
              <p:nvSpPr>
                <p:cNvPr id="584" name="Google Shape;584;g32268d58d69_0_2870"/>
                <p:cNvSpPr/>
                <p:nvPr/>
              </p:nvSpPr>
              <p:spPr>
                <a:xfrm>
                  <a:off x="3983678" y="1380547"/>
                  <a:ext cx="626184" cy="310186"/>
                </a:xfrm>
                <a:custGeom>
                  <a:rect b="b" l="l" r="r" t="t"/>
                  <a:pathLst>
                    <a:path extrusionOk="0" h="409487" w="826646">
                      <a:moveTo>
                        <a:pt x="501088" y="0"/>
                      </a:moveTo>
                      <a:cubicBezTo>
                        <a:pt x="602589" y="0"/>
                        <a:pt x="602589" y="0"/>
                        <a:pt x="602589" y="0"/>
                      </a:cubicBezTo>
                      <a:cubicBezTo>
                        <a:pt x="653339" y="0"/>
                        <a:pt x="693214" y="39938"/>
                        <a:pt x="693214" y="87137"/>
                      </a:cubicBezTo>
                      <a:lnTo>
                        <a:pt x="687399" y="116636"/>
                      </a:lnTo>
                      <a:lnTo>
                        <a:pt x="714831" y="122059"/>
                      </a:lnTo>
                      <a:cubicBezTo>
                        <a:pt x="747464" y="135675"/>
                        <a:pt x="769899" y="167670"/>
                        <a:pt x="769899" y="205792"/>
                      </a:cubicBezTo>
                      <a:lnTo>
                        <a:pt x="763447" y="236587"/>
                      </a:lnTo>
                      <a:lnTo>
                        <a:pt x="773111" y="238618"/>
                      </a:lnTo>
                      <a:cubicBezTo>
                        <a:pt x="804212" y="252233"/>
                        <a:pt x="826646" y="284228"/>
                        <a:pt x="826646" y="322350"/>
                      </a:cubicBezTo>
                      <a:cubicBezTo>
                        <a:pt x="826646" y="369550"/>
                        <a:pt x="786764" y="409487"/>
                        <a:pt x="739631" y="409487"/>
                      </a:cubicBezTo>
                      <a:cubicBezTo>
                        <a:pt x="87015" y="409487"/>
                        <a:pt x="87015" y="409487"/>
                        <a:pt x="87015" y="409487"/>
                      </a:cubicBezTo>
                      <a:cubicBezTo>
                        <a:pt x="39882" y="409487"/>
                        <a:pt x="0" y="369550"/>
                        <a:pt x="0" y="322350"/>
                      </a:cubicBezTo>
                      <a:cubicBezTo>
                        <a:pt x="0" y="271521"/>
                        <a:pt x="39882" y="231583"/>
                        <a:pt x="87015" y="231583"/>
                      </a:cubicBezTo>
                      <a:lnTo>
                        <a:pt x="187867" y="231583"/>
                      </a:lnTo>
                      <a:lnTo>
                        <a:pt x="182506" y="205792"/>
                      </a:lnTo>
                      <a:cubicBezTo>
                        <a:pt x="182506" y="154963"/>
                        <a:pt x="222391" y="115025"/>
                        <a:pt x="269527" y="115025"/>
                      </a:cubicBezTo>
                      <a:cubicBezTo>
                        <a:pt x="320743" y="115025"/>
                        <a:pt x="365557" y="115025"/>
                        <a:pt x="404769" y="115025"/>
                      </a:cubicBezTo>
                      <a:lnTo>
                        <a:pt x="419542" y="115025"/>
                      </a:lnTo>
                      <a:lnTo>
                        <a:pt x="414088" y="87137"/>
                      </a:lnTo>
                      <a:cubicBezTo>
                        <a:pt x="414088" y="39938"/>
                        <a:pt x="453963" y="0"/>
                        <a:pt x="501088" y="0"/>
                      </a:cubicBezTo>
                      <a:close/>
                    </a:path>
                  </a:pathLst>
                </a:custGeom>
                <a:solidFill>
                  <a:schemeClr val="accent1"/>
                </a:solid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sp>
              <p:nvSpPr>
                <p:cNvPr id="585" name="Google Shape;585;g32268d58d69_0_2870"/>
                <p:cNvSpPr txBox="1"/>
                <p:nvPr/>
              </p:nvSpPr>
              <p:spPr>
                <a:xfrm>
                  <a:off x="4159388" y="1485249"/>
                  <a:ext cx="458700" cy="18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33"/>
                    <a:buFont typeface="Arial"/>
                    <a:buNone/>
                  </a:pPr>
                  <a:r>
                    <a:rPr b="1" i="0" lang="en-US" sz="933" u="none" cap="none" strike="noStrike">
                      <a:solidFill>
                        <a:srgbClr val="FFFFFF"/>
                      </a:solidFill>
                      <a:latin typeface="Arial"/>
                      <a:ea typeface="Arial"/>
                      <a:cs typeface="Arial"/>
                      <a:sym typeface="Arial"/>
                    </a:rPr>
                    <a:t>SaaS</a:t>
                  </a:r>
                  <a:endParaRPr b="1" i="0" sz="1200" u="none" cap="none" strike="noStrike">
                    <a:solidFill>
                      <a:srgbClr val="FFFFFF"/>
                    </a:solidFill>
                    <a:latin typeface="Arial"/>
                    <a:ea typeface="Arial"/>
                    <a:cs typeface="Arial"/>
                    <a:sym typeface="Arial"/>
                  </a:endParaRPr>
                </a:p>
              </p:txBody>
            </p:sp>
          </p:grpSp>
          <p:grpSp>
            <p:nvGrpSpPr>
              <p:cNvPr id="586" name="Google Shape;586;g32268d58d69_0_2870"/>
              <p:cNvGrpSpPr/>
              <p:nvPr/>
            </p:nvGrpSpPr>
            <p:grpSpPr>
              <a:xfrm>
                <a:off x="3542925" y="3291785"/>
                <a:ext cx="634420" cy="310186"/>
                <a:chOff x="3983678" y="1380547"/>
                <a:chExt cx="634420" cy="310186"/>
              </a:xfrm>
            </p:grpSpPr>
            <p:sp>
              <p:nvSpPr>
                <p:cNvPr id="587" name="Google Shape;587;g32268d58d69_0_2870"/>
                <p:cNvSpPr/>
                <p:nvPr/>
              </p:nvSpPr>
              <p:spPr>
                <a:xfrm>
                  <a:off x="3983678" y="1380547"/>
                  <a:ext cx="626184" cy="310186"/>
                </a:xfrm>
                <a:custGeom>
                  <a:rect b="b" l="l" r="r" t="t"/>
                  <a:pathLst>
                    <a:path extrusionOk="0" h="409487" w="826646">
                      <a:moveTo>
                        <a:pt x="501088" y="0"/>
                      </a:moveTo>
                      <a:cubicBezTo>
                        <a:pt x="602589" y="0"/>
                        <a:pt x="602589" y="0"/>
                        <a:pt x="602589" y="0"/>
                      </a:cubicBezTo>
                      <a:cubicBezTo>
                        <a:pt x="653339" y="0"/>
                        <a:pt x="693214" y="39938"/>
                        <a:pt x="693214" y="87137"/>
                      </a:cubicBezTo>
                      <a:lnTo>
                        <a:pt x="687399" y="116636"/>
                      </a:lnTo>
                      <a:lnTo>
                        <a:pt x="714831" y="122059"/>
                      </a:lnTo>
                      <a:cubicBezTo>
                        <a:pt x="747464" y="135675"/>
                        <a:pt x="769899" y="167670"/>
                        <a:pt x="769899" y="205792"/>
                      </a:cubicBezTo>
                      <a:lnTo>
                        <a:pt x="763447" y="236587"/>
                      </a:lnTo>
                      <a:lnTo>
                        <a:pt x="773111" y="238618"/>
                      </a:lnTo>
                      <a:cubicBezTo>
                        <a:pt x="804212" y="252233"/>
                        <a:pt x="826646" y="284228"/>
                        <a:pt x="826646" y="322350"/>
                      </a:cubicBezTo>
                      <a:cubicBezTo>
                        <a:pt x="826646" y="369550"/>
                        <a:pt x="786764" y="409487"/>
                        <a:pt x="739631" y="409487"/>
                      </a:cubicBezTo>
                      <a:cubicBezTo>
                        <a:pt x="87015" y="409487"/>
                        <a:pt x="87015" y="409487"/>
                        <a:pt x="87015" y="409487"/>
                      </a:cubicBezTo>
                      <a:cubicBezTo>
                        <a:pt x="39882" y="409487"/>
                        <a:pt x="0" y="369550"/>
                        <a:pt x="0" y="322350"/>
                      </a:cubicBezTo>
                      <a:cubicBezTo>
                        <a:pt x="0" y="271521"/>
                        <a:pt x="39882" y="231583"/>
                        <a:pt x="87015" y="231583"/>
                      </a:cubicBezTo>
                      <a:lnTo>
                        <a:pt x="187867" y="231583"/>
                      </a:lnTo>
                      <a:lnTo>
                        <a:pt x="182506" y="205792"/>
                      </a:lnTo>
                      <a:cubicBezTo>
                        <a:pt x="182506" y="154963"/>
                        <a:pt x="222391" y="115025"/>
                        <a:pt x="269527" y="115025"/>
                      </a:cubicBezTo>
                      <a:cubicBezTo>
                        <a:pt x="320743" y="115025"/>
                        <a:pt x="365557" y="115025"/>
                        <a:pt x="404769" y="115025"/>
                      </a:cubicBezTo>
                      <a:lnTo>
                        <a:pt x="419542" y="115025"/>
                      </a:lnTo>
                      <a:lnTo>
                        <a:pt x="414088" y="87137"/>
                      </a:lnTo>
                      <a:cubicBezTo>
                        <a:pt x="414088" y="39938"/>
                        <a:pt x="453963" y="0"/>
                        <a:pt x="501088" y="0"/>
                      </a:cubicBezTo>
                      <a:close/>
                    </a:path>
                  </a:pathLst>
                </a:custGeom>
                <a:solidFill>
                  <a:schemeClr val="accent1"/>
                </a:solid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sp>
              <p:nvSpPr>
                <p:cNvPr id="588" name="Google Shape;588;g32268d58d69_0_2870"/>
                <p:cNvSpPr txBox="1"/>
                <p:nvPr/>
              </p:nvSpPr>
              <p:spPr>
                <a:xfrm>
                  <a:off x="4159398" y="1485255"/>
                  <a:ext cx="458700" cy="18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33"/>
                    <a:buFont typeface="Arial"/>
                    <a:buNone/>
                  </a:pPr>
                  <a:r>
                    <a:rPr b="1" i="0" lang="en-US" sz="933" u="none" cap="none" strike="noStrike">
                      <a:solidFill>
                        <a:srgbClr val="FFFFFF"/>
                      </a:solidFill>
                      <a:latin typeface="Arial"/>
                      <a:ea typeface="Arial"/>
                      <a:cs typeface="Arial"/>
                      <a:sym typeface="Arial"/>
                    </a:rPr>
                    <a:t>SaaS</a:t>
                  </a:r>
                  <a:endParaRPr b="1" i="0" sz="1200" u="none" cap="none" strike="noStrike">
                    <a:solidFill>
                      <a:srgbClr val="FFFFFF"/>
                    </a:solidFill>
                    <a:latin typeface="Arial"/>
                    <a:ea typeface="Arial"/>
                    <a:cs typeface="Arial"/>
                    <a:sym typeface="Arial"/>
                  </a:endParaRPr>
                </a:p>
              </p:txBody>
            </p:sp>
          </p:grpSp>
          <p:grpSp>
            <p:nvGrpSpPr>
              <p:cNvPr id="589" name="Google Shape;589;g32268d58d69_0_2870"/>
              <p:cNvGrpSpPr/>
              <p:nvPr/>
            </p:nvGrpSpPr>
            <p:grpSpPr>
              <a:xfrm flipH="1">
                <a:off x="2218676" y="3257550"/>
                <a:ext cx="626184" cy="310186"/>
                <a:chOff x="3481111" y="1380547"/>
                <a:chExt cx="626184" cy="310186"/>
              </a:xfrm>
            </p:grpSpPr>
            <p:sp>
              <p:nvSpPr>
                <p:cNvPr id="590" name="Google Shape;590;g32268d58d69_0_2870"/>
                <p:cNvSpPr/>
                <p:nvPr/>
              </p:nvSpPr>
              <p:spPr>
                <a:xfrm>
                  <a:off x="3481111" y="1380547"/>
                  <a:ext cx="626184" cy="310186"/>
                </a:xfrm>
                <a:custGeom>
                  <a:rect b="b" l="l" r="r" t="t"/>
                  <a:pathLst>
                    <a:path extrusionOk="0" h="409487" w="826646">
                      <a:moveTo>
                        <a:pt x="501088" y="0"/>
                      </a:moveTo>
                      <a:cubicBezTo>
                        <a:pt x="602589" y="0"/>
                        <a:pt x="602589" y="0"/>
                        <a:pt x="602589" y="0"/>
                      </a:cubicBezTo>
                      <a:cubicBezTo>
                        <a:pt x="653339" y="0"/>
                        <a:pt x="693214" y="39938"/>
                        <a:pt x="693214" y="87137"/>
                      </a:cubicBezTo>
                      <a:lnTo>
                        <a:pt x="687399" y="116636"/>
                      </a:lnTo>
                      <a:lnTo>
                        <a:pt x="714831" y="122059"/>
                      </a:lnTo>
                      <a:cubicBezTo>
                        <a:pt x="747464" y="135675"/>
                        <a:pt x="769899" y="167670"/>
                        <a:pt x="769899" y="205792"/>
                      </a:cubicBezTo>
                      <a:lnTo>
                        <a:pt x="763447" y="236587"/>
                      </a:lnTo>
                      <a:lnTo>
                        <a:pt x="773111" y="238618"/>
                      </a:lnTo>
                      <a:cubicBezTo>
                        <a:pt x="804212" y="252233"/>
                        <a:pt x="826646" y="284228"/>
                        <a:pt x="826646" y="322350"/>
                      </a:cubicBezTo>
                      <a:cubicBezTo>
                        <a:pt x="826646" y="369550"/>
                        <a:pt x="786764" y="409487"/>
                        <a:pt x="739631" y="409487"/>
                      </a:cubicBezTo>
                      <a:cubicBezTo>
                        <a:pt x="87015" y="409487"/>
                        <a:pt x="87015" y="409487"/>
                        <a:pt x="87015" y="409487"/>
                      </a:cubicBezTo>
                      <a:cubicBezTo>
                        <a:pt x="39882" y="409487"/>
                        <a:pt x="0" y="369550"/>
                        <a:pt x="0" y="322350"/>
                      </a:cubicBezTo>
                      <a:cubicBezTo>
                        <a:pt x="0" y="271521"/>
                        <a:pt x="39882" y="231583"/>
                        <a:pt x="87015" y="231583"/>
                      </a:cubicBezTo>
                      <a:lnTo>
                        <a:pt x="187867" y="231583"/>
                      </a:lnTo>
                      <a:lnTo>
                        <a:pt x="182506" y="205792"/>
                      </a:lnTo>
                      <a:cubicBezTo>
                        <a:pt x="182506" y="154963"/>
                        <a:pt x="222391" y="115025"/>
                        <a:pt x="269527" y="115025"/>
                      </a:cubicBezTo>
                      <a:cubicBezTo>
                        <a:pt x="320743" y="115025"/>
                        <a:pt x="365557" y="115025"/>
                        <a:pt x="404769" y="115025"/>
                      </a:cubicBezTo>
                      <a:lnTo>
                        <a:pt x="419542" y="115025"/>
                      </a:lnTo>
                      <a:lnTo>
                        <a:pt x="414088" y="87137"/>
                      </a:lnTo>
                      <a:cubicBezTo>
                        <a:pt x="414088" y="39938"/>
                        <a:pt x="453963" y="0"/>
                        <a:pt x="501088" y="0"/>
                      </a:cubicBezTo>
                      <a:close/>
                    </a:path>
                  </a:pathLst>
                </a:custGeom>
                <a:solidFill>
                  <a:schemeClr val="accent1"/>
                </a:solid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sp>
              <p:nvSpPr>
                <p:cNvPr id="591" name="Google Shape;591;g32268d58d69_0_2870"/>
                <p:cNvSpPr txBox="1"/>
                <p:nvPr/>
              </p:nvSpPr>
              <p:spPr>
                <a:xfrm>
                  <a:off x="3581748" y="1485247"/>
                  <a:ext cx="458700" cy="18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33"/>
                    <a:buFont typeface="Arial"/>
                    <a:buNone/>
                  </a:pPr>
                  <a:r>
                    <a:rPr b="1" i="0" lang="en-US" sz="933" u="none" cap="none" strike="noStrike">
                      <a:solidFill>
                        <a:srgbClr val="FFFFFF"/>
                      </a:solidFill>
                      <a:latin typeface="Arial"/>
                      <a:ea typeface="Arial"/>
                      <a:cs typeface="Arial"/>
                      <a:sym typeface="Arial"/>
                    </a:rPr>
                    <a:t>SaaS</a:t>
                  </a:r>
                  <a:endParaRPr b="1" i="0" sz="1200" u="none" cap="none" strike="noStrike">
                    <a:solidFill>
                      <a:srgbClr val="FFFFFF"/>
                    </a:solidFill>
                    <a:latin typeface="Arial"/>
                    <a:ea typeface="Arial"/>
                    <a:cs typeface="Arial"/>
                    <a:sym typeface="Arial"/>
                  </a:endParaRPr>
                </a:p>
              </p:txBody>
            </p:sp>
          </p:grpSp>
          <p:grpSp>
            <p:nvGrpSpPr>
              <p:cNvPr id="592" name="Google Shape;592;g32268d58d69_0_2870"/>
              <p:cNvGrpSpPr/>
              <p:nvPr/>
            </p:nvGrpSpPr>
            <p:grpSpPr>
              <a:xfrm flipH="1">
                <a:off x="5499689" y="3596295"/>
                <a:ext cx="626184" cy="310186"/>
                <a:chOff x="3983678" y="1380547"/>
                <a:chExt cx="626184" cy="310186"/>
              </a:xfrm>
            </p:grpSpPr>
            <p:sp>
              <p:nvSpPr>
                <p:cNvPr id="593" name="Google Shape;593;g32268d58d69_0_2870"/>
                <p:cNvSpPr/>
                <p:nvPr/>
              </p:nvSpPr>
              <p:spPr>
                <a:xfrm>
                  <a:off x="3983678" y="1380547"/>
                  <a:ext cx="626184" cy="310186"/>
                </a:xfrm>
                <a:custGeom>
                  <a:rect b="b" l="l" r="r" t="t"/>
                  <a:pathLst>
                    <a:path extrusionOk="0" h="409487" w="826646">
                      <a:moveTo>
                        <a:pt x="501088" y="0"/>
                      </a:moveTo>
                      <a:cubicBezTo>
                        <a:pt x="602589" y="0"/>
                        <a:pt x="602589" y="0"/>
                        <a:pt x="602589" y="0"/>
                      </a:cubicBezTo>
                      <a:cubicBezTo>
                        <a:pt x="653339" y="0"/>
                        <a:pt x="693214" y="39938"/>
                        <a:pt x="693214" y="87137"/>
                      </a:cubicBezTo>
                      <a:lnTo>
                        <a:pt x="687399" y="116636"/>
                      </a:lnTo>
                      <a:lnTo>
                        <a:pt x="714831" y="122059"/>
                      </a:lnTo>
                      <a:cubicBezTo>
                        <a:pt x="747464" y="135675"/>
                        <a:pt x="769899" y="167670"/>
                        <a:pt x="769899" y="205792"/>
                      </a:cubicBezTo>
                      <a:lnTo>
                        <a:pt x="763447" y="236587"/>
                      </a:lnTo>
                      <a:lnTo>
                        <a:pt x="773111" y="238618"/>
                      </a:lnTo>
                      <a:cubicBezTo>
                        <a:pt x="804212" y="252233"/>
                        <a:pt x="826646" y="284228"/>
                        <a:pt x="826646" y="322350"/>
                      </a:cubicBezTo>
                      <a:cubicBezTo>
                        <a:pt x="826646" y="369550"/>
                        <a:pt x="786764" y="409487"/>
                        <a:pt x="739631" y="409487"/>
                      </a:cubicBezTo>
                      <a:cubicBezTo>
                        <a:pt x="87015" y="409487"/>
                        <a:pt x="87015" y="409487"/>
                        <a:pt x="87015" y="409487"/>
                      </a:cubicBezTo>
                      <a:cubicBezTo>
                        <a:pt x="39882" y="409487"/>
                        <a:pt x="0" y="369550"/>
                        <a:pt x="0" y="322350"/>
                      </a:cubicBezTo>
                      <a:cubicBezTo>
                        <a:pt x="0" y="271521"/>
                        <a:pt x="39882" y="231583"/>
                        <a:pt x="87015" y="231583"/>
                      </a:cubicBezTo>
                      <a:lnTo>
                        <a:pt x="187867" y="231583"/>
                      </a:lnTo>
                      <a:lnTo>
                        <a:pt x="182506" y="205792"/>
                      </a:lnTo>
                      <a:cubicBezTo>
                        <a:pt x="182506" y="154963"/>
                        <a:pt x="222391" y="115025"/>
                        <a:pt x="269527" y="115025"/>
                      </a:cubicBezTo>
                      <a:cubicBezTo>
                        <a:pt x="320743" y="115025"/>
                        <a:pt x="365557" y="115025"/>
                        <a:pt x="404769" y="115025"/>
                      </a:cubicBezTo>
                      <a:lnTo>
                        <a:pt x="419542" y="115025"/>
                      </a:lnTo>
                      <a:lnTo>
                        <a:pt x="414088" y="87137"/>
                      </a:lnTo>
                      <a:cubicBezTo>
                        <a:pt x="414088" y="39938"/>
                        <a:pt x="453963" y="0"/>
                        <a:pt x="501088" y="0"/>
                      </a:cubicBezTo>
                      <a:close/>
                    </a:path>
                  </a:pathLst>
                </a:custGeom>
                <a:solidFill>
                  <a:schemeClr val="accent1"/>
                </a:solid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sp>
              <p:nvSpPr>
                <p:cNvPr id="594" name="Google Shape;594;g32268d58d69_0_2870"/>
                <p:cNvSpPr txBox="1"/>
                <p:nvPr/>
              </p:nvSpPr>
              <p:spPr>
                <a:xfrm>
                  <a:off x="4082164" y="1485253"/>
                  <a:ext cx="460800" cy="18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33"/>
                    <a:buFont typeface="Arial"/>
                    <a:buNone/>
                  </a:pPr>
                  <a:r>
                    <a:rPr b="1" i="0" lang="en-US" sz="933" u="none" cap="none" strike="noStrike">
                      <a:solidFill>
                        <a:srgbClr val="FFFFFF"/>
                      </a:solidFill>
                      <a:latin typeface="Arial"/>
                      <a:ea typeface="Arial"/>
                      <a:cs typeface="Arial"/>
                      <a:sym typeface="Arial"/>
                    </a:rPr>
                    <a:t>SaaS</a:t>
                  </a:r>
                  <a:endParaRPr b="1" i="0" sz="1200" u="none" cap="none" strike="noStrike">
                    <a:solidFill>
                      <a:srgbClr val="FFFFFF"/>
                    </a:solidFill>
                    <a:latin typeface="Arial"/>
                    <a:ea typeface="Arial"/>
                    <a:cs typeface="Arial"/>
                    <a:sym typeface="Arial"/>
                  </a:endParaRPr>
                </a:p>
              </p:txBody>
            </p:sp>
          </p:grpSp>
          <p:grpSp>
            <p:nvGrpSpPr>
              <p:cNvPr id="595" name="Google Shape;595;g32268d58d69_0_2870"/>
              <p:cNvGrpSpPr/>
              <p:nvPr/>
            </p:nvGrpSpPr>
            <p:grpSpPr>
              <a:xfrm>
                <a:off x="5276950" y="2083741"/>
                <a:ext cx="634422" cy="310186"/>
                <a:chOff x="3983678" y="1380547"/>
                <a:chExt cx="634422" cy="310186"/>
              </a:xfrm>
            </p:grpSpPr>
            <p:sp>
              <p:nvSpPr>
                <p:cNvPr id="596" name="Google Shape;596;g32268d58d69_0_2870"/>
                <p:cNvSpPr/>
                <p:nvPr/>
              </p:nvSpPr>
              <p:spPr>
                <a:xfrm>
                  <a:off x="3983678" y="1380547"/>
                  <a:ext cx="626184" cy="310186"/>
                </a:xfrm>
                <a:custGeom>
                  <a:rect b="b" l="l" r="r" t="t"/>
                  <a:pathLst>
                    <a:path extrusionOk="0" h="409487" w="826646">
                      <a:moveTo>
                        <a:pt x="501088" y="0"/>
                      </a:moveTo>
                      <a:cubicBezTo>
                        <a:pt x="602589" y="0"/>
                        <a:pt x="602589" y="0"/>
                        <a:pt x="602589" y="0"/>
                      </a:cubicBezTo>
                      <a:cubicBezTo>
                        <a:pt x="653339" y="0"/>
                        <a:pt x="693214" y="39938"/>
                        <a:pt x="693214" y="87137"/>
                      </a:cubicBezTo>
                      <a:lnTo>
                        <a:pt x="687399" y="116636"/>
                      </a:lnTo>
                      <a:lnTo>
                        <a:pt x="714831" y="122059"/>
                      </a:lnTo>
                      <a:cubicBezTo>
                        <a:pt x="747464" y="135675"/>
                        <a:pt x="769899" y="167670"/>
                        <a:pt x="769899" y="205792"/>
                      </a:cubicBezTo>
                      <a:lnTo>
                        <a:pt x="763447" y="236587"/>
                      </a:lnTo>
                      <a:lnTo>
                        <a:pt x="773111" y="238618"/>
                      </a:lnTo>
                      <a:cubicBezTo>
                        <a:pt x="804212" y="252233"/>
                        <a:pt x="826646" y="284228"/>
                        <a:pt x="826646" y="322350"/>
                      </a:cubicBezTo>
                      <a:cubicBezTo>
                        <a:pt x="826646" y="369550"/>
                        <a:pt x="786764" y="409487"/>
                        <a:pt x="739631" y="409487"/>
                      </a:cubicBezTo>
                      <a:cubicBezTo>
                        <a:pt x="87015" y="409487"/>
                        <a:pt x="87015" y="409487"/>
                        <a:pt x="87015" y="409487"/>
                      </a:cubicBezTo>
                      <a:cubicBezTo>
                        <a:pt x="39882" y="409487"/>
                        <a:pt x="0" y="369550"/>
                        <a:pt x="0" y="322350"/>
                      </a:cubicBezTo>
                      <a:cubicBezTo>
                        <a:pt x="0" y="271521"/>
                        <a:pt x="39882" y="231583"/>
                        <a:pt x="87015" y="231583"/>
                      </a:cubicBezTo>
                      <a:lnTo>
                        <a:pt x="187867" y="231583"/>
                      </a:lnTo>
                      <a:lnTo>
                        <a:pt x="182506" y="205792"/>
                      </a:lnTo>
                      <a:cubicBezTo>
                        <a:pt x="182506" y="154963"/>
                        <a:pt x="222391" y="115025"/>
                        <a:pt x="269527" y="115025"/>
                      </a:cubicBezTo>
                      <a:cubicBezTo>
                        <a:pt x="320743" y="115025"/>
                        <a:pt x="365557" y="115025"/>
                        <a:pt x="404769" y="115025"/>
                      </a:cubicBezTo>
                      <a:lnTo>
                        <a:pt x="419542" y="115025"/>
                      </a:lnTo>
                      <a:lnTo>
                        <a:pt x="414088" y="87137"/>
                      </a:lnTo>
                      <a:cubicBezTo>
                        <a:pt x="414088" y="39938"/>
                        <a:pt x="453963" y="0"/>
                        <a:pt x="501088" y="0"/>
                      </a:cubicBezTo>
                      <a:close/>
                    </a:path>
                  </a:pathLst>
                </a:custGeom>
                <a:solidFill>
                  <a:schemeClr val="accent1"/>
                </a:solid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sp>
              <p:nvSpPr>
                <p:cNvPr id="597" name="Google Shape;597;g32268d58d69_0_2870"/>
                <p:cNvSpPr txBox="1"/>
                <p:nvPr/>
              </p:nvSpPr>
              <p:spPr>
                <a:xfrm>
                  <a:off x="4159400" y="1485248"/>
                  <a:ext cx="458700" cy="18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33"/>
                    <a:buFont typeface="Arial"/>
                    <a:buNone/>
                  </a:pPr>
                  <a:r>
                    <a:rPr b="1" i="0" lang="en-US" sz="933" u="none" cap="none" strike="noStrike">
                      <a:solidFill>
                        <a:srgbClr val="FFFFFF"/>
                      </a:solidFill>
                      <a:latin typeface="Arial"/>
                      <a:ea typeface="Arial"/>
                      <a:cs typeface="Arial"/>
                      <a:sym typeface="Arial"/>
                    </a:rPr>
                    <a:t>SaaS</a:t>
                  </a:r>
                  <a:endParaRPr b="1" i="0" sz="1200" u="none" cap="none" strike="noStrike">
                    <a:solidFill>
                      <a:srgbClr val="FFFFFF"/>
                    </a:solidFill>
                    <a:latin typeface="Arial"/>
                    <a:ea typeface="Arial"/>
                    <a:cs typeface="Arial"/>
                    <a:sym typeface="Arial"/>
                  </a:endParaRPr>
                </a:p>
              </p:txBody>
            </p:sp>
          </p:grpSp>
        </p:grpSp>
        <p:grpSp>
          <p:nvGrpSpPr>
            <p:cNvPr id="598" name="Google Shape;598;g32268d58d69_0_2870"/>
            <p:cNvGrpSpPr/>
            <p:nvPr/>
          </p:nvGrpSpPr>
          <p:grpSpPr>
            <a:xfrm>
              <a:off x="4418594" y="1710453"/>
              <a:ext cx="3422731" cy="3284096"/>
              <a:chOff x="3334351" y="1352550"/>
              <a:chExt cx="2733592" cy="2622870"/>
            </a:xfrm>
          </p:grpSpPr>
          <p:sp>
            <p:nvSpPr>
              <p:cNvPr id="599" name="Google Shape;599;g32268d58d69_0_2870"/>
              <p:cNvSpPr/>
              <p:nvPr/>
            </p:nvSpPr>
            <p:spPr>
              <a:xfrm>
                <a:off x="3471604" y="3821250"/>
                <a:ext cx="127656" cy="154170"/>
              </a:xfrm>
              <a:custGeom>
                <a:rect b="b" l="l" r="r" t="t"/>
                <a:pathLst>
                  <a:path extrusionOk="0" h="21600" w="21600">
                    <a:moveTo>
                      <a:pt x="4339" y="7209"/>
                    </a:moveTo>
                    <a:cubicBezTo>
                      <a:pt x="4339" y="4212"/>
                      <a:pt x="7222" y="1809"/>
                      <a:pt x="10816" y="1809"/>
                    </a:cubicBezTo>
                    <a:cubicBezTo>
                      <a:pt x="14378" y="1809"/>
                      <a:pt x="17293" y="4212"/>
                      <a:pt x="17293" y="7209"/>
                    </a:cubicBezTo>
                    <a:lnTo>
                      <a:pt x="17293" y="9909"/>
                    </a:lnTo>
                    <a:lnTo>
                      <a:pt x="4339" y="9909"/>
                    </a:lnTo>
                    <a:lnTo>
                      <a:pt x="4339" y="7209"/>
                    </a:lnTo>
                    <a:close/>
                    <a:moveTo>
                      <a:pt x="19430" y="9909"/>
                    </a:moveTo>
                    <a:lnTo>
                      <a:pt x="19430" y="7209"/>
                    </a:lnTo>
                    <a:cubicBezTo>
                      <a:pt x="19430" y="3240"/>
                      <a:pt x="15544" y="0"/>
                      <a:pt x="10816" y="0"/>
                    </a:cubicBezTo>
                    <a:cubicBezTo>
                      <a:pt x="6056" y="0"/>
                      <a:pt x="2170" y="3240"/>
                      <a:pt x="2170" y="7209"/>
                    </a:cubicBezTo>
                    <a:lnTo>
                      <a:pt x="2170" y="9909"/>
                    </a:lnTo>
                    <a:lnTo>
                      <a:pt x="0" y="9909"/>
                    </a:lnTo>
                    <a:lnTo>
                      <a:pt x="0" y="20682"/>
                    </a:lnTo>
                    <a:cubicBezTo>
                      <a:pt x="0" y="21195"/>
                      <a:pt x="486" y="21600"/>
                      <a:pt x="1101" y="21600"/>
                    </a:cubicBezTo>
                    <a:lnTo>
                      <a:pt x="20531" y="21600"/>
                    </a:lnTo>
                    <a:cubicBezTo>
                      <a:pt x="21114" y="21600"/>
                      <a:pt x="21600" y="21195"/>
                      <a:pt x="21600" y="20682"/>
                    </a:cubicBezTo>
                    <a:lnTo>
                      <a:pt x="21600" y="9909"/>
                    </a:lnTo>
                    <a:lnTo>
                      <a:pt x="19430" y="9909"/>
                    </a:lnTo>
                    <a:close/>
                  </a:path>
                </a:pathLst>
              </a:custGeom>
              <a:solidFill>
                <a:schemeClr val="lt1"/>
              </a:solidFill>
              <a:ln>
                <a:noFill/>
              </a:ln>
            </p:spPr>
            <p:txBody>
              <a:bodyPr anchorCtr="0" anchor="t" bIns="45700" lIns="60925" spcFirstLastPara="1" rIns="609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5073"/>
                  </a:solidFill>
                  <a:latin typeface="Arial"/>
                  <a:ea typeface="Arial"/>
                  <a:cs typeface="Arial"/>
                  <a:sym typeface="Arial"/>
                </a:endParaRPr>
              </a:p>
            </p:txBody>
          </p:sp>
          <p:sp>
            <p:nvSpPr>
              <p:cNvPr id="600" name="Google Shape;600;g32268d58d69_0_2870"/>
              <p:cNvSpPr/>
              <p:nvPr/>
            </p:nvSpPr>
            <p:spPr>
              <a:xfrm>
                <a:off x="4038600" y="3028950"/>
                <a:ext cx="127656" cy="154170"/>
              </a:xfrm>
              <a:custGeom>
                <a:rect b="b" l="l" r="r" t="t"/>
                <a:pathLst>
                  <a:path extrusionOk="0" h="21600" w="21600">
                    <a:moveTo>
                      <a:pt x="4339" y="7209"/>
                    </a:moveTo>
                    <a:cubicBezTo>
                      <a:pt x="4339" y="4212"/>
                      <a:pt x="7222" y="1809"/>
                      <a:pt x="10816" y="1809"/>
                    </a:cubicBezTo>
                    <a:cubicBezTo>
                      <a:pt x="14378" y="1809"/>
                      <a:pt x="17293" y="4212"/>
                      <a:pt x="17293" y="7209"/>
                    </a:cubicBezTo>
                    <a:lnTo>
                      <a:pt x="17293" y="9909"/>
                    </a:lnTo>
                    <a:lnTo>
                      <a:pt x="4339" y="9909"/>
                    </a:lnTo>
                    <a:lnTo>
                      <a:pt x="4339" y="7209"/>
                    </a:lnTo>
                    <a:close/>
                    <a:moveTo>
                      <a:pt x="19430" y="9909"/>
                    </a:moveTo>
                    <a:lnTo>
                      <a:pt x="19430" y="7209"/>
                    </a:lnTo>
                    <a:cubicBezTo>
                      <a:pt x="19430" y="3240"/>
                      <a:pt x="15544" y="0"/>
                      <a:pt x="10816" y="0"/>
                    </a:cubicBezTo>
                    <a:cubicBezTo>
                      <a:pt x="6056" y="0"/>
                      <a:pt x="2170" y="3240"/>
                      <a:pt x="2170" y="7209"/>
                    </a:cubicBezTo>
                    <a:lnTo>
                      <a:pt x="2170" y="9909"/>
                    </a:lnTo>
                    <a:lnTo>
                      <a:pt x="0" y="9909"/>
                    </a:lnTo>
                    <a:lnTo>
                      <a:pt x="0" y="20682"/>
                    </a:lnTo>
                    <a:cubicBezTo>
                      <a:pt x="0" y="21195"/>
                      <a:pt x="486" y="21600"/>
                      <a:pt x="1101" y="21600"/>
                    </a:cubicBezTo>
                    <a:lnTo>
                      <a:pt x="20531" y="21600"/>
                    </a:lnTo>
                    <a:cubicBezTo>
                      <a:pt x="21114" y="21600"/>
                      <a:pt x="21600" y="21195"/>
                      <a:pt x="21600" y="20682"/>
                    </a:cubicBezTo>
                    <a:lnTo>
                      <a:pt x="21600" y="9909"/>
                    </a:lnTo>
                    <a:lnTo>
                      <a:pt x="19430" y="9909"/>
                    </a:lnTo>
                    <a:close/>
                  </a:path>
                </a:pathLst>
              </a:custGeom>
              <a:solidFill>
                <a:schemeClr val="lt1"/>
              </a:solidFill>
              <a:ln>
                <a:noFill/>
              </a:ln>
            </p:spPr>
            <p:txBody>
              <a:bodyPr anchorCtr="0" anchor="t" bIns="45700" lIns="60925" spcFirstLastPara="1" rIns="609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5073"/>
                  </a:solidFill>
                  <a:latin typeface="Arial"/>
                  <a:ea typeface="Arial"/>
                  <a:cs typeface="Arial"/>
                  <a:sym typeface="Arial"/>
                </a:endParaRPr>
              </a:p>
            </p:txBody>
          </p:sp>
          <p:sp>
            <p:nvSpPr>
              <p:cNvPr id="601" name="Google Shape;601;g32268d58d69_0_2870"/>
              <p:cNvSpPr/>
              <p:nvPr/>
            </p:nvSpPr>
            <p:spPr>
              <a:xfrm>
                <a:off x="3334351" y="2342348"/>
                <a:ext cx="127656" cy="154170"/>
              </a:xfrm>
              <a:custGeom>
                <a:rect b="b" l="l" r="r" t="t"/>
                <a:pathLst>
                  <a:path extrusionOk="0" h="21600" w="21600">
                    <a:moveTo>
                      <a:pt x="4339" y="7209"/>
                    </a:moveTo>
                    <a:cubicBezTo>
                      <a:pt x="4339" y="4212"/>
                      <a:pt x="7222" y="1809"/>
                      <a:pt x="10816" y="1809"/>
                    </a:cubicBezTo>
                    <a:cubicBezTo>
                      <a:pt x="14378" y="1809"/>
                      <a:pt x="17293" y="4212"/>
                      <a:pt x="17293" y="7209"/>
                    </a:cubicBezTo>
                    <a:lnTo>
                      <a:pt x="17293" y="9909"/>
                    </a:lnTo>
                    <a:lnTo>
                      <a:pt x="4339" y="9909"/>
                    </a:lnTo>
                    <a:lnTo>
                      <a:pt x="4339" y="7209"/>
                    </a:lnTo>
                    <a:close/>
                    <a:moveTo>
                      <a:pt x="19430" y="9909"/>
                    </a:moveTo>
                    <a:lnTo>
                      <a:pt x="19430" y="7209"/>
                    </a:lnTo>
                    <a:cubicBezTo>
                      <a:pt x="19430" y="3240"/>
                      <a:pt x="15544" y="0"/>
                      <a:pt x="10816" y="0"/>
                    </a:cubicBezTo>
                    <a:cubicBezTo>
                      <a:pt x="6056" y="0"/>
                      <a:pt x="2170" y="3240"/>
                      <a:pt x="2170" y="7209"/>
                    </a:cubicBezTo>
                    <a:lnTo>
                      <a:pt x="2170" y="9909"/>
                    </a:lnTo>
                    <a:lnTo>
                      <a:pt x="0" y="9909"/>
                    </a:lnTo>
                    <a:lnTo>
                      <a:pt x="0" y="20682"/>
                    </a:lnTo>
                    <a:cubicBezTo>
                      <a:pt x="0" y="21195"/>
                      <a:pt x="486" y="21600"/>
                      <a:pt x="1101" y="21600"/>
                    </a:cubicBezTo>
                    <a:lnTo>
                      <a:pt x="20531" y="21600"/>
                    </a:lnTo>
                    <a:cubicBezTo>
                      <a:pt x="21114" y="21600"/>
                      <a:pt x="21600" y="21195"/>
                      <a:pt x="21600" y="20682"/>
                    </a:cubicBezTo>
                    <a:lnTo>
                      <a:pt x="21600" y="9909"/>
                    </a:lnTo>
                    <a:lnTo>
                      <a:pt x="19430" y="9909"/>
                    </a:lnTo>
                    <a:close/>
                  </a:path>
                </a:pathLst>
              </a:custGeom>
              <a:solidFill>
                <a:schemeClr val="lt1"/>
              </a:solidFill>
              <a:ln>
                <a:noFill/>
              </a:ln>
            </p:spPr>
            <p:txBody>
              <a:bodyPr anchorCtr="0" anchor="t" bIns="45700" lIns="60925" spcFirstLastPara="1" rIns="609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5073"/>
                  </a:solidFill>
                  <a:latin typeface="Arial"/>
                  <a:ea typeface="Arial"/>
                  <a:cs typeface="Arial"/>
                  <a:sym typeface="Arial"/>
                </a:endParaRPr>
              </a:p>
            </p:txBody>
          </p:sp>
          <p:sp>
            <p:nvSpPr>
              <p:cNvPr id="602" name="Google Shape;602;g32268d58d69_0_2870"/>
              <p:cNvSpPr/>
              <p:nvPr/>
            </p:nvSpPr>
            <p:spPr>
              <a:xfrm>
                <a:off x="3895825" y="1970973"/>
                <a:ext cx="127656" cy="154170"/>
              </a:xfrm>
              <a:custGeom>
                <a:rect b="b" l="l" r="r" t="t"/>
                <a:pathLst>
                  <a:path extrusionOk="0" h="21600" w="21600">
                    <a:moveTo>
                      <a:pt x="4339" y="7209"/>
                    </a:moveTo>
                    <a:cubicBezTo>
                      <a:pt x="4339" y="4212"/>
                      <a:pt x="7222" y="1809"/>
                      <a:pt x="10816" y="1809"/>
                    </a:cubicBezTo>
                    <a:cubicBezTo>
                      <a:pt x="14378" y="1809"/>
                      <a:pt x="17293" y="4212"/>
                      <a:pt x="17293" y="7209"/>
                    </a:cubicBezTo>
                    <a:lnTo>
                      <a:pt x="17293" y="9909"/>
                    </a:lnTo>
                    <a:lnTo>
                      <a:pt x="4339" y="9909"/>
                    </a:lnTo>
                    <a:lnTo>
                      <a:pt x="4339" y="7209"/>
                    </a:lnTo>
                    <a:close/>
                    <a:moveTo>
                      <a:pt x="19430" y="9909"/>
                    </a:moveTo>
                    <a:lnTo>
                      <a:pt x="19430" y="7209"/>
                    </a:lnTo>
                    <a:cubicBezTo>
                      <a:pt x="19430" y="3240"/>
                      <a:pt x="15544" y="0"/>
                      <a:pt x="10816" y="0"/>
                    </a:cubicBezTo>
                    <a:cubicBezTo>
                      <a:pt x="6056" y="0"/>
                      <a:pt x="2170" y="3240"/>
                      <a:pt x="2170" y="7209"/>
                    </a:cubicBezTo>
                    <a:lnTo>
                      <a:pt x="2170" y="9909"/>
                    </a:lnTo>
                    <a:lnTo>
                      <a:pt x="0" y="9909"/>
                    </a:lnTo>
                    <a:lnTo>
                      <a:pt x="0" y="20682"/>
                    </a:lnTo>
                    <a:cubicBezTo>
                      <a:pt x="0" y="21195"/>
                      <a:pt x="486" y="21600"/>
                      <a:pt x="1101" y="21600"/>
                    </a:cubicBezTo>
                    <a:lnTo>
                      <a:pt x="20531" y="21600"/>
                    </a:lnTo>
                    <a:cubicBezTo>
                      <a:pt x="21114" y="21600"/>
                      <a:pt x="21600" y="21195"/>
                      <a:pt x="21600" y="20682"/>
                    </a:cubicBezTo>
                    <a:lnTo>
                      <a:pt x="21600" y="9909"/>
                    </a:lnTo>
                    <a:lnTo>
                      <a:pt x="19430" y="9909"/>
                    </a:lnTo>
                    <a:close/>
                  </a:path>
                </a:pathLst>
              </a:custGeom>
              <a:solidFill>
                <a:schemeClr val="lt1"/>
              </a:solidFill>
              <a:ln>
                <a:noFill/>
              </a:ln>
            </p:spPr>
            <p:txBody>
              <a:bodyPr anchorCtr="0" anchor="t" bIns="45700" lIns="60925" spcFirstLastPara="1" rIns="609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5073"/>
                  </a:solidFill>
                  <a:latin typeface="Arial"/>
                  <a:ea typeface="Arial"/>
                  <a:cs typeface="Arial"/>
                  <a:sym typeface="Arial"/>
                </a:endParaRPr>
              </a:p>
            </p:txBody>
          </p:sp>
          <p:sp>
            <p:nvSpPr>
              <p:cNvPr id="603" name="Google Shape;603;g32268d58d69_0_2870"/>
              <p:cNvSpPr/>
              <p:nvPr/>
            </p:nvSpPr>
            <p:spPr>
              <a:xfrm>
                <a:off x="4724400" y="1352550"/>
                <a:ext cx="127656" cy="154170"/>
              </a:xfrm>
              <a:custGeom>
                <a:rect b="b" l="l" r="r" t="t"/>
                <a:pathLst>
                  <a:path extrusionOk="0" h="21600" w="21600">
                    <a:moveTo>
                      <a:pt x="4339" y="7209"/>
                    </a:moveTo>
                    <a:cubicBezTo>
                      <a:pt x="4339" y="4212"/>
                      <a:pt x="7222" y="1809"/>
                      <a:pt x="10816" y="1809"/>
                    </a:cubicBezTo>
                    <a:cubicBezTo>
                      <a:pt x="14378" y="1809"/>
                      <a:pt x="17293" y="4212"/>
                      <a:pt x="17293" y="7209"/>
                    </a:cubicBezTo>
                    <a:lnTo>
                      <a:pt x="17293" y="9909"/>
                    </a:lnTo>
                    <a:lnTo>
                      <a:pt x="4339" y="9909"/>
                    </a:lnTo>
                    <a:lnTo>
                      <a:pt x="4339" y="7209"/>
                    </a:lnTo>
                    <a:close/>
                    <a:moveTo>
                      <a:pt x="19430" y="9909"/>
                    </a:moveTo>
                    <a:lnTo>
                      <a:pt x="19430" y="7209"/>
                    </a:lnTo>
                    <a:cubicBezTo>
                      <a:pt x="19430" y="3240"/>
                      <a:pt x="15544" y="0"/>
                      <a:pt x="10816" y="0"/>
                    </a:cubicBezTo>
                    <a:cubicBezTo>
                      <a:pt x="6056" y="0"/>
                      <a:pt x="2170" y="3240"/>
                      <a:pt x="2170" y="7209"/>
                    </a:cubicBezTo>
                    <a:lnTo>
                      <a:pt x="2170" y="9909"/>
                    </a:lnTo>
                    <a:lnTo>
                      <a:pt x="0" y="9909"/>
                    </a:lnTo>
                    <a:lnTo>
                      <a:pt x="0" y="20682"/>
                    </a:lnTo>
                    <a:cubicBezTo>
                      <a:pt x="0" y="21195"/>
                      <a:pt x="486" y="21600"/>
                      <a:pt x="1101" y="21600"/>
                    </a:cubicBezTo>
                    <a:lnTo>
                      <a:pt x="20531" y="21600"/>
                    </a:lnTo>
                    <a:cubicBezTo>
                      <a:pt x="21114" y="21600"/>
                      <a:pt x="21600" y="21195"/>
                      <a:pt x="21600" y="20682"/>
                    </a:cubicBezTo>
                    <a:lnTo>
                      <a:pt x="21600" y="9909"/>
                    </a:lnTo>
                    <a:lnTo>
                      <a:pt x="19430" y="9909"/>
                    </a:lnTo>
                    <a:close/>
                  </a:path>
                </a:pathLst>
              </a:custGeom>
              <a:solidFill>
                <a:schemeClr val="lt1"/>
              </a:solidFill>
              <a:ln>
                <a:noFill/>
              </a:ln>
            </p:spPr>
            <p:txBody>
              <a:bodyPr anchorCtr="0" anchor="t" bIns="45700" lIns="60925" spcFirstLastPara="1" rIns="609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5073"/>
                  </a:solidFill>
                  <a:latin typeface="Arial"/>
                  <a:ea typeface="Arial"/>
                  <a:cs typeface="Arial"/>
                  <a:sym typeface="Arial"/>
                </a:endParaRPr>
              </a:p>
            </p:txBody>
          </p:sp>
          <p:sp>
            <p:nvSpPr>
              <p:cNvPr id="604" name="Google Shape;604;g32268d58d69_0_2870"/>
              <p:cNvSpPr/>
              <p:nvPr/>
            </p:nvSpPr>
            <p:spPr>
              <a:xfrm>
                <a:off x="5105400" y="1962150"/>
                <a:ext cx="127656" cy="154170"/>
              </a:xfrm>
              <a:custGeom>
                <a:rect b="b" l="l" r="r" t="t"/>
                <a:pathLst>
                  <a:path extrusionOk="0" h="21600" w="21600">
                    <a:moveTo>
                      <a:pt x="4339" y="7209"/>
                    </a:moveTo>
                    <a:cubicBezTo>
                      <a:pt x="4339" y="4212"/>
                      <a:pt x="7222" y="1809"/>
                      <a:pt x="10816" y="1809"/>
                    </a:cubicBezTo>
                    <a:cubicBezTo>
                      <a:pt x="14378" y="1809"/>
                      <a:pt x="17293" y="4212"/>
                      <a:pt x="17293" y="7209"/>
                    </a:cubicBezTo>
                    <a:lnTo>
                      <a:pt x="17293" y="9909"/>
                    </a:lnTo>
                    <a:lnTo>
                      <a:pt x="4339" y="9909"/>
                    </a:lnTo>
                    <a:lnTo>
                      <a:pt x="4339" y="7209"/>
                    </a:lnTo>
                    <a:close/>
                    <a:moveTo>
                      <a:pt x="19430" y="9909"/>
                    </a:moveTo>
                    <a:lnTo>
                      <a:pt x="19430" y="7209"/>
                    </a:lnTo>
                    <a:cubicBezTo>
                      <a:pt x="19430" y="3240"/>
                      <a:pt x="15544" y="0"/>
                      <a:pt x="10816" y="0"/>
                    </a:cubicBezTo>
                    <a:cubicBezTo>
                      <a:pt x="6056" y="0"/>
                      <a:pt x="2170" y="3240"/>
                      <a:pt x="2170" y="7209"/>
                    </a:cubicBezTo>
                    <a:lnTo>
                      <a:pt x="2170" y="9909"/>
                    </a:lnTo>
                    <a:lnTo>
                      <a:pt x="0" y="9909"/>
                    </a:lnTo>
                    <a:lnTo>
                      <a:pt x="0" y="20682"/>
                    </a:lnTo>
                    <a:cubicBezTo>
                      <a:pt x="0" y="21195"/>
                      <a:pt x="486" y="21600"/>
                      <a:pt x="1101" y="21600"/>
                    </a:cubicBezTo>
                    <a:lnTo>
                      <a:pt x="20531" y="21600"/>
                    </a:lnTo>
                    <a:cubicBezTo>
                      <a:pt x="21114" y="21600"/>
                      <a:pt x="21600" y="21195"/>
                      <a:pt x="21600" y="20682"/>
                    </a:cubicBezTo>
                    <a:lnTo>
                      <a:pt x="21600" y="9909"/>
                    </a:lnTo>
                    <a:lnTo>
                      <a:pt x="19430" y="9909"/>
                    </a:lnTo>
                    <a:close/>
                  </a:path>
                </a:pathLst>
              </a:custGeom>
              <a:solidFill>
                <a:schemeClr val="lt1"/>
              </a:solidFill>
              <a:ln>
                <a:noFill/>
              </a:ln>
            </p:spPr>
            <p:txBody>
              <a:bodyPr anchorCtr="0" anchor="t" bIns="45700" lIns="60925" spcFirstLastPara="1" rIns="609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5073"/>
                  </a:solidFill>
                  <a:latin typeface="Arial"/>
                  <a:ea typeface="Arial"/>
                  <a:cs typeface="Arial"/>
                  <a:sym typeface="Arial"/>
                </a:endParaRPr>
              </a:p>
            </p:txBody>
          </p:sp>
          <p:sp>
            <p:nvSpPr>
              <p:cNvPr id="605" name="Google Shape;605;g32268d58d69_0_2870"/>
              <p:cNvSpPr/>
              <p:nvPr/>
            </p:nvSpPr>
            <p:spPr>
              <a:xfrm>
                <a:off x="5940287" y="2382907"/>
                <a:ext cx="127656" cy="154170"/>
              </a:xfrm>
              <a:custGeom>
                <a:rect b="b" l="l" r="r" t="t"/>
                <a:pathLst>
                  <a:path extrusionOk="0" h="21600" w="21600">
                    <a:moveTo>
                      <a:pt x="4339" y="7209"/>
                    </a:moveTo>
                    <a:cubicBezTo>
                      <a:pt x="4339" y="4212"/>
                      <a:pt x="7222" y="1809"/>
                      <a:pt x="10816" y="1809"/>
                    </a:cubicBezTo>
                    <a:cubicBezTo>
                      <a:pt x="14378" y="1809"/>
                      <a:pt x="17293" y="4212"/>
                      <a:pt x="17293" y="7209"/>
                    </a:cubicBezTo>
                    <a:lnTo>
                      <a:pt x="17293" y="9909"/>
                    </a:lnTo>
                    <a:lnTo>
                      <a:pt x="4339" y="9909"/>
                    </a:lnTo>
                    <a:lnTo>
                      <a:pt x="4339" y="7209"/>
                    </a:lnTo>
                    <a:close/>
                    <a:moveTo>
                      <a:pt x="19430" y="9909"/>
                    </a:moveTo>
                    <a:lnTo>
                      <a:pt x="19430" y="7209"/>
                    </a:lnTo>
                    <a:cubicBezTo>
                      <a:pt x="19430" y="3240"/>
                      <a:pt x="15544" y="0"/>
                      <a:pt x="10816" y="0"/>
                    </a:cubicBezTo>
                    <a:cubicBezTo>
                      <a:pt x="6056" y="0"/>
                      <a:pt x="2170" y="3240"/>
                      <a:pt x="2170" y="7209"/>
                    </a:cubicBezTo>
                    <a:lnTo>
                      <a:pt x="2170" y="9909"/>
                    </a:lnTo>
                    <a:lnTo>
                      <a:pt x="0" y="9909"/>
                    </a:lnTo>
                    <a:lnTo>
                      <a:pt x="0" y="20682"/>
                    </a:lnTo>
                    <a:cubicBezTo>
                      <a:pt x="0" y="21195"/>
                      <a:pt x="486" y="21600"/>
                      <a:pt x="1101" y="21600"/>
                    </a:cubicBezTo>
                    <a:lnTo>
                      <a:pt x="20531" y="21600"/>
                    </a:lnTo>
                    <a:cubicBezTo>
                      <a:pt x="21114" y="21600"/>
                      <a:pt x="21600" y="21195"/>
                      <a:pt x="21600" y="20682"/>
                    </a:cubicBezTo>
                    <a:lnTo>
                      <a:pt x="21600" y="9909"/>
                    </a:lnTo>
                    <a:lnTo>
                      <a:pt x="19430" y="9909"/>
                    </a:lnTo>
                    <a:close/>
                  </a:path>
                </a:pathLst>
              </a:custGeom>
              <a:solidFill>
                <a:schemeClr val="lt1"/>
              </a:solidFill>
              <a:ln>
                <a:noFill/>
              </a:ln>
            </p:spPr>
            <p:txBody>
              <a:bodyPr anchorCtr="0" anchor="t" bIns="45700" lIns="60925" spcFirstLastPara="1" rIns="609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5073"/>
                  </a:solidFill>
                  <a:latin typeface="Arial"/>
                  <a:ea typeface="Arial"/>
                  <a:cs typeface="Arial"/>
                  <a:sym typeface="Arial"/>
                </a:endParaRPr>
              </a:p>
            </p:txBody>
          </p:sp>
          <p:sp>
            <p:nvSpPr>
              <p:cNvPr id="606" name="Google Shape;606;g32268d58d69_0_2870"/>
              <p:cNvSpPr/>
              <p:nvPr/>
            </p:nvSpPr>
            <p:spPr>
              <a:xfrm>
                <a:off x="4648200" y="3409950"/>
                <a:ext cx="127656" cy="154170"/>
              </a:xfrm>
              <a:custGeom>
                <a:rect b="b" l="l" r="r" t="t"/>
                <a:pathLst>
                  <a:path extrusionOk="0" h="21600" w="21600">
                    <a:moveTo>
                      <a:pt x="4339" y="7209"/>
                    </a:moveTo>
                    <a:cubicBezTo>
                      <a:pt x="4339" y="4212"/>
                      <a:pt x="7222" y="1809"/>
                      <a:pt x="10816" y="1809"/>
                    </a:cubicBezTo>
                    <a:cubicBezTo>
                      <a:pt x="14378" y="1809"/>
                      <a:pt x="17293" y="4212"/>
                      <a:pt x="17293" y="7209"/>
                    </a:cubicBezTo>
                    <a:lnTo>
                      <a:pt x="17293" y="9909"/>
                    </a:lnTo>
                    <a:lnTo>
                      <a:pt x="4339" y="9909"/>
                    </a:lnTo>
                    <a:lnTo>
                      <a:pt x="4339" y="7209"/>
                    </a:lnTo>
                    <a:close/>
                    <a:moveTo>
                      <a:pt x="19430" y="9909"/>
                    </a:moveTo>
                    <a:lnTo>
                      <a:pt x="19430" y="7209"/>
                    </a:lnTo>
                    <a:cubicBezTo>
                      <a:pt x="19430" y="3240"/>
                      <a:pt x="15544" y="0"/>
                      <a:pt x="10816" y="0"/>
                    </a:cubicBezTo>
                    <a:cubicBezTo>
                      <a:pt x="6056" y="0"/>
                      <a:pt x="2170" y="3240"/>
                      <a:pt x="2170" y="7209"/>
                    </a:cubicBezTo>
                    <a:lnTo>
                      <a:pt x="2170" y="9909"/>
                    </a:lnTo>
                    <a:lnTo>
                      <a:pt x="0" y="9909"/>
                    </a:lnTo>
                    <a:lnTo>
                      <a:pt x="0" y="20682"/>
                    </a:lnTo>
                    <a:cubicBezTo>
                      <a:pt x="0" y="21195"/>
                      <a:pt x="486" y="21600"/>
                      <a:pt x="1101" y="21600"/>
                    </a:cubicBezTo>
                    <a:lnTo>
                      <a:pt x="20531" y="21600"/>
                    </a:lnTo>
                    <a:cubicBezTo>
                      <a:pt x="21114" y="21600"/>
                      <a:pt x="21600" y="21195"/>
                      <a:pt x="21600" y="20682"/>
                    </a:cubicBezTo>
                    <a:lnTo>
                      <a:pt x="21600" y="9909"/>
                    </a:lnTo>
                    <a:lnTo>
                      <a:pt x="19430" y="9909"/>
                    </a:lnTo>
                    <a:close/>
                  </a:path>
                </a:pathLst>
              </a:custGeom>
              <a:solidFill>
                <a:schemeClr val="lt1"/>
              </a:solidFill>
              <a:ln>
                <a:noFill/>
              </a:ln>
            </p:spPr>
            <p:txBody>
              <a:bodyPr anchorCtr="0" anchor="t" bIns="45700" lIns="60925" spcFirstLastPara="1" rIns="609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5073"/>
                  </a:solidFill>
                  <a:latin typeface="Arial"/>
                  <a:ea typeface="Arial"/>
                  <a:cs typeface="Arial"/>
                  <a:sym typeface="Arial"/>
                </a:endParaRPr>
              </a:p>
            </p:txBody>
          </p:sp>
          <p:sp>
            <p:nvSpPr>
              <p:cNvPr id="607" name="Google Shape;607;g32268d58d69_0_2870"/>
              <p:cNvSpPr/>
              <p:nvPr/>
            </p:nvSpPr>
            <p:spPr>
              <a:xfrm>
                <a:off x="5572189" y="3330787"/>
                <a:ext cx="127656" cy="154170"/>
              </a:xfrm>
              <a:custGeom>
                <a:rect b="b" l="l" r="r" t="t"/>
                <a:pathLst>
                  <a:path extrusionOk="0" h="21600" w="21600">
                    <a:moveTo>
                      <a:pt x="4339" y="7209"/>
                    </a:moveTo>
                    <a:cubicBezTo>
                      <a:pt x="4339" y="4212"/>
                      <a:pt x="7222" y="1809"/>
                      <a:pt x="10816" y="1809"/>
                    </a:cubicBezTo>
                    <a:cubicBezTo>
                      <a:pt x="14378" y="1809"/>
                      <a:pt x="17293" y="4212"/>
                      <a:pt x="17293" y="7209"/>
                    </a:cubicBezTo>
                    <a:lnTo>
                      <a:pt x="17293" y="9909"/>
                    </a:lnTo>
                    <a:lnTo>
                      <a:pt x="4339" y="9909"/>
                    </a:lnTo>
                    <a:lnTo>
                      <a:pt x="4339" y="7209"/>
                    </a:lnTo>
                    <a:close/>
                    <a:moveTo>
                      <a:pt x="19430" y="9909"/>
                    </a:moveTo>
                    <a:lnTo>
                      <a:pt x="19430" y="7209"/>
                    </a:lnTo>
                    <a:cubicBezTo>
                      <a:pt x="19430" y="3240"/>
                      <a:pt x="15544" y="0"/>
                      <a:pt x="10816" y="0"/>
                    </a:cubicBezTo>
                    <a:cubicBezTo>
                      <a:pt x="6056" y="0"/>
                      <a:pt x="2170" y="3240"/>
                      <a:pt x="2170" y="7209"/>
                    </a:cubicBezTo>
                    <a:lnTo>
                      <a:pt x="2170" y="9909"/>
                    </a:lnTo>
                    <a:lnTo>
                      <a:pt x="0" y="9909"/>
                    </a:lnTo>
                    <a:lnTo>
                      <a:pt x="0" y="20682"/>
                    </a:lnTo>
                    <a:cubicBezTo>
                      <a:pt x="0" y="21195"/>
                      <a:pt x="486" y="21600"/>
                      <a:pt x="1101" y="21600"/>
                    </a:cubicBezTo>
                    <a:lnTo>
                      <a:pt x="20531" y="21600"/>
                    </a:lnTo>
                    <a:cubicBezTo>
                      <a:pt x="21114" y="21600"/>
                      <a:pt x="21600" y="21195"/>
                      <a:pt x="21600" y="20682"/>
                    </a:cubicBezTo>
                    <a:lnTo>
                      <a:pt x="21600" y="9909"/>
                    </a:lnTo>
                    <a:lnTo>
                      <a:pt x="19430" y="9909"/>
                    </a:lnTo>
                    <a:close/>
                  </a:path>
                </a:pathLst>
              </a:custGeom>
              <a:solidFill>
                <a:schemeClr val="lt1"/>
              </a:solidFill>
              <a:ln>
                <a:noFill/>
              </a:ln>
            </p:spPr>
            <p:txBody>
              <a:bodyPr anchorCtr="0" anchor="t" bIns="45700" lIns="60925" spcFirstLastPara="1" rIns="609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5073"/>
                  </a:solidFill>
                  <a:latin typeface="Arial"/>
                  <a:ea typeface="Arial"/>
                  <a:cs typeface="Arial"/>
                  <a:sym typeface="Arial"/>
                </a:endParaRPr>
              </a:p>
            </p:txBody>
          </p:sp>
        </p:grpSp>
        <p:sp>
          <p:nvSpPr>
            <p:cNvPr id="608" name="Google Shape;608;g32268d58d69_0_2870"/>
            <p:cNvSpPr txBox="1"/>
            <p:nvPr/>
          </p:nvSpPr>
          <p:spPr>
            <a:xfrm>
              <a:off x="8325920" y="3058199"/>
              <a:ext cx="941700" cy="37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33"/>
                <a:buFont typeface="Arial"/>
                <a:buNone/>
              </a:pPr>
              <a:r>
                <a:rPr b="0" i="0" lang="en-US" sz="933" u="none" cap="none" strike="noStrike">
                  <a:solidFill>
                    <a:srgbClr val="FFFFFF"/>
                  </a:solidFill>
                  <a:latin typeface="Arial"/>
                  <a:ea typeface="Arial"/>
                  <a:cs typeface="Arial"/>
                  <a:sym typeface="Arial"/>
                </a:rPr>
                <a:t>SERVICE</a:t>
              </a:r>
              <a:br>
                <a:rPr b="0" i="0" lang="en-US" sz="933" u="none" cap="none" strike="noStrike">
                  <a:solidFill>
                    <a:srgbClr val="FFFFFF"/>
                  </a:solidFill>
                  <a:latin typeface="Arial"/>
                  <a:ea typeface="Arial"/>
                  <a:cs typeface="Arial"/>
                  <a:sym typeface="Arial"/>
                </a:rPr>
              </a:br>
              <a:r>
                <a:rPr b="0" i="0" lang="en-US" sz="933" u="none" cap="none" strike="noStrike">
                  <a:solidFill>
                    <a:srgbClr val="FFFFFF"/>
                  </a:solidFill>
                  <a:latin typeface="Arial"/>
                  <a:ea typeface="Arial"/>
                  <a:cs typeface="Arial"/>
                  <a:sym typeface="Arial"/>
                </a:rPr>
                <a:t>PROVIDERS</a:t>
              </a:r>
              <a:endParaRPr b="0" i="0" sz="1400" u="none" cap="none" strike="noStrike">
                <a:solidFill>
                  <a:srgbClr val="000000"/>
                </a:solidFill>
                <a:latin typeface="Arial"/>
                <a:ea typeface="Arial"/>
                <a:cs typeface="Arial"/>
                <a:sym typeface="Arial"/>
              </a:endParaRPr>
            </a:p>
          </p:txBody>
        </p:sp>
        <p:grpSp>
          <p:nvGrpSpPr>
            <p:cNvPr id="609" name="Google Shape;609;g32268d58d69_0_2870"/>
            <p:cNvGrpSpPr/>
            <p:nvPr/>
          </p:nvGrpSpPr>
          <p:grpSpPr>
            <a:xfrm>
              <a:off x="3980548" y="3722011"/>
              <a:ext cx="2949389" cy="1621970"/>
              <a:chOff x="2984500" y="2959100"/>
              <a:chExt cx="2355554" cy="1295400"/>
            </a:xfrm>
          </p:grpSpPr>
          <p:sp>
            <p:nvSpPr>
              <p:cNvPr id="610" name="Google Shape;610;g32268d58d69_0_2870"/>
              <p:cNvSpPr/>
              <p:nvPr/>
            </p:nvSpPr>
            <p:spPr>
              <a:xfrm>
                <a:off x="4864100" y="3200400"/>
                <a:ext cx="241300" cy="1054100"/>
              </a:xfrm>
              <a:custGeom>
                <a:rect b="b" l="l" r="r" t="t"/>
                <a:pathLst>
                  <a:path extrusionOk="0" h="1054100" w="241300">
                    <a:moveTo>
                      <a:pt x="241300" y="1054100"/>
                    </a:moveTo>
                    <a:lnTo>
                      <a:pt x="241300" y="457200"/>
                    </a:lnTo>
                    <a:lnTo>
                      <a:pt x="0" y="457200"/>
                    </a:lnTo>
                    <a:lnTo>
                      <a:pt x="0" y="0"/>
                    </a:lnTo>
                  </a:path>
                </a:pathLst>
              </a:custGeom>
              <a:noFill/>
              <a:ln cap="sq" cmpd="sng" w="15875">
                <a:solidFill>
                  <a:schemeClr val="lt2"/>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sp>
            <p:nvSpPr>
              <p:cNvPr id="611" name="Google Shape;611;g32268d58d69_0_2870"/>
              <p:cNvSpPr/>
              <p:nvPr/>
            </p:nvSpPr>
            <p:spPr>
              <a:xfrm>
                <a:off x="2984500" y="2959100"/>
                <a:ext cx="2006600" cy="1295400"/>
              </a:xfrm>
              <a:custGeom>
                <a:rect b="b" l="l" r="r" t="t"/>
                <a:pathLst>
                  <a:path extrusionOk="0" h="1295400" w="2006600">
                    <a:moveTo>
                      <a:pt x="2006600" y="1295400"/>
                    </a:moveTo>
                    <a:lnTo>
                      <a:pt x="2006600" y="800100"/>
                    </a:lnTo>
                    <a:lnTo>
                      <a:pt x="0" y="800100"/>
                    </a:lnTo>
                    <a:lnTo>
                      <a:pt x="0" y="0"/>
                    </a:lnTo>
                  </a:path>
                </a:pathLst>
              </a:custGeom>
              <a:noFill/>
              <a:ln cap="sq" cmpd="sng" w="15875">
                <a:solidFill>
                  <a:schemeClr val="lt2"/>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12" name="Google Shape;612;g32268d58d69_0_2870"/>
              <p:cNvPicPr preferRelativeResize="0"/>
              <p:nvPr/>
            </p:nvPicPr>
            <p:blipFill rotWithShape="1">
              <a:blip r:embed="rId11">
                <a:alphaModFix/>
              </a:blip>
              <a:srcRect b="0" l="0" r="0" t="0"/>
              <a:stretch/>
            </p:blipFill>
            <p:spPr>
              <a:xfrm>
                <a:off x="5021920" y="3503945"/>
                <a:ext cx="318134" cy="318756"/>
              </a:xfrm>
              <a:prstGeom prst="rect">
                <a:avLst/>
              </a:prstGeom>
              <a:noFill/>
              <a:ln>
                <a:noFill/>
              </a:ln>
            </p:spPr>
          </p:pic>
          <p:pic>
            <p:nvPicPr>
              <p:cNvPr id="613" name="Google Shape;613;g32268d58d69_0_2870"/>
              <p:cNvPicPr preferRelativeResize="0"/>
              <p:nvPr/>
            </p:nvPicPr>
            <p:blipFill rotWithShape="1">
              <a:blip r:embed="rId12">
                <a:alphaModFix/>
              </a:blip>
              <a:srcRect b="0" l="0" r="0" t="0"/>
              <a:stretch/>
            </p:blipFill>
            <p:spPr>
              <a:xfrm>
                <a:off x="4255163" y="3411330"/>
                <a:ext cx="311922" cy="312531"/>
              </a:xfrm>
              <a:prstGeom prst="rect">
                <a:avLst/>
              </a:prstGeom>
              <a:noFill/>
              <a:ln>
                <a:noFill/>
              </a:ln>
            </p:spPr>
          </p:pic>
        </p:grpSp>
        <p:grpSp>
          <p:nvGrpSpPr>
            <p:cNvPr id="614" name="Google Shape;614;g32268d58d69_0_2870"/>
            <p:cNvGrpSpPr/>
            <p:nvPr/>
          </p:nvGrpSpPr>
          <p:grpSpPr>
            <a:xfrm>
              <a:off x="4182338" y="2092094"/>
              <a:ext cx="4367610" cy="3062887"/>
              <a:chOff x="3145659" y="1657350"/>
              <a:chExt cx="3488228" cy="2446200"/>
            </a:xfrm>
          </p:grpSpPr>
          <p:sp>
            <p:nvSpPr>
              <p:cNvPr id="615" name="Google Shape;615;g32268d58d69_0_2870"/>
              <p:cNvSpPr/>
              <p:nvPr/>
            </p:nvSpPr>
            <p:spPr>
              <a:xfrm>
                <a:off x="4495800" y="3867150"/>
                <a:ext cx="236400" cy="2364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grpSp>
            <p:nvGrpSpPr>
              <p:cNvPr id="616" name="Google Shape;616;g32268d58d69_0_2870"/>
              <p:cNvGrpSpPr/>
              <p:nvPr/>
            </p:nvGrpSpPr>
            <p:grpSpPr>
              <a:xfrm>
                <a:off x="4491265" y="3840389"/>
                <a:ext cx="229960" cy="245836"/>
                <a:chOff x="4491265" y="3840389"/>
                <a:chExt cx="229960" cy="245836"/>
              </a:xfrm>
            </p:grpSpPr>
            <p:pic>
              <p:nvPicPr>
                <p:cNvPr id="617" name="Google Shape;617;g32268d58d69_0_2870"/>
                <p:cNvPicPr preferRelativeResize="0"/>
                <p:nvPr/>
              </p:nvPicPr>
              <p:blipFill rotWithShape="1">
                <a:blip r:embed="rId13">
                  <a:alphaModFix/>
                </a:blip>
                <a:srcRect b="-8801" l="0" r="0" t="0"/>
                <a:stretch/>
              </p:blipFill>
              <p:spPr>
                <a:xfrm>
                  <a:off x="4491265" y="3840389"/>
                  <a:ext cx="195036" cy="156936"/>
                </a:xfrm>
                <a:prstGeom prst="rect">
                  <a:avLst/>
                </a:prstGeom>
                <a:noFill/>
                <a:ln>
                  <a:noFill/>
                </a:ln>
              </p:spPr>
            </p:pic>
            <p:pic>
              <p:nvPicPr>
                <p:cNvPr id="618" name="Google Shape;618;g32268d58d69_0_2870"/>
                <p:cNvPicPr preferRelativeResize="0"/>
                <p:nvPr/>
              </p:nvPicPr>
              <p:blipFill rotWithShape="1">
                <a:blip r:embed="rId14">
                  <a:alphaModFix/>
                </a:blip>
                <a:srcRect b="0" l="0" r="0" t="0"/>
                <a:stretch/>
              </p:blipFill>
              <p:spPr>
                <a:xfrm>
                  <a:off x="4508500" y="3990975"/>
                  <a:ext cx="212725" cy="95250"/>
                </a:xfrm>
                <a:prstGeom prst="rect">
                  <a:avLst/>
                </a:prstGeom>
                <a:noFill/>
                <a:ln>
                  <a:noFill/>
                </a:ln>
              </p:spPr>
            </p:pic>
          </p:grpSp>
          <p:grpSp>
            <p:nvGrpSpPr>
              <p:cNvPr id="619" name="Google Shape;619;g32268d58d69_0_2870"/>
              <p:cNvGrpSpPr/>
              <p:nvPr/>
            </p:nvGrpSpPr>
            <p:grpSpPr>
              <a:xfrm>
                <a:off x="3145659" y="1657350"/>
                <a:ext cx="3488228" cy="1803468"/>
                <a:chOff x="3145659" y="1657350"/>
                <a:chExt cx="3488228" cy="1803468"/>
              </a:xfrm>
            </p:grpSpPr>
            <p:grpSp>
              <p:nvGrpSpPr>
                <p:cNvPr id="620" name="Google Shape;620;g32268d58d69_0_2870"/>
                <p:cNvGrpSpPr/>
                <p:nvPr/>
              </p:nvGrpSpPr>
              <p:grpSpPr>
                <a:xfrm>
                  <a:off x="3145659" y="3221859"/>
                  <a:ext cx="236400" cy="236400"/>
                  <a:chOff x="3145659" y="3221859"/>
                  <a:chExt cx="236400" cy="236400"/>
                </a:xfrm>
              </p:grpSpPr>
              <p:sp>
                <p:nvSpPr>
                  <p:cNvPr id="621" name="Google Shape;621;g32268d58d69_0_2870"/>
                  <p:cNvSpPr/>
                  <p:nvPr/>
                </p:nvSpPr>
                <p:spPr>
                  <a:xfrm>
                    <a:off x="3145659" y="3221859"/>
                    <a:ext cx="236400" cy="2364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grpSp>
                <p:nvGrpSpPr>
                  <p:cNvPr id="622" name="Google Shape;622;g32268d58d69_0_2870"/>
                  <p:cNvGrpSpPr/>
                  <p:nvPr/>
                </p:nvGrpSpPr>
                <p:grpSpPr>
                  <a:xfrm>
                    <a:off x="3168652" y="3273425"/>
                    <a:ext cx="189105" cy="146481"/>
                    <a:chOff x="4259" y="2497"/>
                    <a:chExt cx="509" cy="394"/>
                  </a:xfrm>
                </p:grpSpPr>
                <p:sp>
                  <p:nvSpPr>
                    <p:cNvPr id="623" name="Google Shape;623;g32268d58d69_0_2870"/>
                    <p:cNvSpPr/>
                    <p:nvPr/>
                  </p:nvSpPr>
                  <p:spPr>
                    <a:xfrm>
                      <a:off x="4259" y="2605"/>
                      <a:ext cx="290" cy="178"/>
                    </a:xfrm>
                    <a:custGeom>
                      <a:rect b="b" l="l" r="r" t="t"/>
                      <a:pathLst>
                        <a:path extrusionOk="0" h="1272" w="2033">
                          <a:moveTo>
                            <a:pt x="1783" y="0"/>
                          </a:moveTo>
                          <a:cubicBezTo>
                            <a:pt x="1645" y="0"/>
                            <a:pt x="1533" y="112"/>
                            <a:pt x="1533" y="250"/>
                          </a:cubicBezTo>
                          <a:cubicBezTo>
                            <a:pt x="1533" y="299"/>
                            <a:pt x="1547" y="344"/>
                            <a:pt x="1571" y="383"/>
                          </a:cubicBezTo>
                          <a:cubicBezTo>
                            <a:pt x="1153" y="813"/>
                            <a:pt x="1153" y="813"/>
                            <a:pt x="1153" y="813"/>
                          </a:cubicBezTo>
                          <a:cubicBezTo>
                            <a:pt x="1114" y="787"/>
                            <a:pt x="1067" y="772"/>
                            <a:pt x="1017" y="772"/>
                          </a:cubicBezTo>
                          <a:cubicBezTo>
                            <a:pt x="962" y="772"/>
                            <a:pt x="911" y="790"/>
                            <a:pt x="869" y="820"/>
                          </a:cubicBezTo>
                          <a:cubicBezTo>
                            <a:pt x="455" y="393"/>
                            <a:pt x="455" y="393"/>
                            <a:pt x="455" y="393"/>
                          </a:cubicBezTo>
                          <a:cubicBezTo>
                            <a:pt x="484" y="352"/>
                            <a:pt x="500" y="303"/>
                            <a:pt x="500" y="250"/>
                          </a:cubicBezTo>
                          <a:cubicBezTo>
                            <a:pt x="500" y="112"/>
                            <a:pt x="388" y="0"/>
                            <a:pt x="250" y="0"/>
                          </a:cubicBezTo>
                          <a:cubicBezTo>
                            <a:pt x="112" y="0"/>
                            <a:pt x="0" y="112"/>
                            <a:pt x="0" y="250"/>
                          </a:cubicBezTo>
                          <a:cubicBezTo>
                            <a:pt x="0" y="388"/>
                            <a:pt x="112" y="500"/>
                            <a:pt x="250" y="500"/>
                          </a:cubicBezTo>
                          <a:cubicBezTo>
                            <a:pt x="296" y="500"/>
                            <a:pt x="338" y="488"/>
                            <a:pt x="375" y="467"/>
                          </a:cubicBezTo>
                          <a:cubicBezTo>
                            <a:pt x="797" y="903"/>
                            <a:pt x="797" y="903"/>
                            <a:pt x="797" y="903"/>
                          </a:cubicBezTo>
                          <a:cubicBezTo>
                            <a:pt x="778" y="938"/>
                            <a:pt x="767" y="979"/>
                            <a:pt x="767" y="1022"/>
                          </a:cubicBezTo>
                          <a:cubicBezTo>
                            <a:pt x="767" y="1160"/>
                            <a:pt x="879" y="1272"/>
                            <a:pt x="1017" y="1272"/>
                          </a:cubicBezTo>
                          <a:cubicBezTo>
                            <a:pt x="1155" y="1272"/>
                            <a:pt x="1267" y="1160"/>
                            <a:pt x="1267" y="1022"/>
                          </a:cubicBezTo>
                          <a:cubicBezTo>
                            <a:pt x="1267" y="974"/>
                            <a:pt x="1253" y="929"/>
                            <a:pt x="1229" y="891"/>
                          </a:cubicBezTo>
                          <a:cubicBezTo>
                            <a:pt x="1648" y="461"/>
                            <a:pt x="1648" y="461"/>
                            <a:pt x="1648" y="461"/>
                          </a:cubicBezTo>
                          <a:cubicBezTo>
                            <a:pt x="1687" y="485"/>
                            <a:pt x="1733" y="500"/>
                            <a:pt x="1783" y="500"/>
                          </a:cubicBezTo>
                          <a:cubicBezTo>
                            <a:pt x="1921" y="500"/>
                            <a:pt x="2033" y="388"/>
                            <a:pt x="2033" y="250"/>
                          </a:cubicBezTo>
                          <a:cubicBezTo>
                            <a:pt x="2033" y="112"/>
                            <a:pt x="1921" y="0"/>
                            <a:pt x="1783" y="0"/>
                          </a:cubicBezTo>
                          <a:close/>
                        </a:path>
                      </a:pathLst>
                    </a:custGeom>
                    <a:solidFill>
                      <a:schemeClr val="accent2"/>
                    </a:solid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sp>
                  <p:nvSpPr>
                    <p:cNvPr id="624" name="Google Shape;624;g32268d58d69_0_2870"/>
                    <p:cNvSpPr/>
                    <p:nvPr/>
                  </p:nvSpPr>
                  <p:spPr>
                    <a:xfrm>
                      <a:off x="4480" y="2605"/>
                      <a:ext cx="288" cy="286"/>
                    </a:xfrm>
                    <a:custGeom>
                      <a:rect b="b" l="l" r="r" t="t"/>
                      <a:pathLst>
                        <a:path extrusionOk="0" h="2044" w="2020">
                          <a:moveTo>
                            <a:pt x="1770" y="0"/>
                          </a:moveTo>
                          <a:cubicBezTo>
                            <a:pt x="1632" y="0"/>
                            <a:pt x="1520" y="112"/>
                            <a:pt x="1520" y="250"/>
                          </a:cubicBezTo>
                          <a:cubicBezTo>
                            <a:pt x="1520" y="305"/>
                            <a:pt x="1538" y="357"/>
                            <a:pt x="1568" y="398"/>
                          </a:cubicBezTo>
                          <a:cubicBezTo>
                            <a:pt x="1152" y="821"/>
                            <a:pt x="1152" y="821"/>
                            <a:pt x="1152" y="821"/>
                          </a:cubicBezTo>
                          <a:cubicBezTo>
                            <a:pt x="1110" y="790"/>
                            <a:pt x="1059" y="772"/>
                            <a:pt x="1003" y="772"/>
                          </a:cubicBezTo>
                          <a:cubicBezTo>
                            <a:pt x="865" y="772"/>
                            <a:pt x="753" y="884"/>
                            <a:pt x="753" y="1022"/>
                          </a:cubicBezTo>
                          <a:cubicBezTo>
                            <a:pt x="753" y="1079"/>
                            <a:pt x="772" y="1132"/>
                            <a:pt x="805" y="1174"/>
                          </a:cubicBezTo>
                          <a:cubicBezTo>
                            <a:pt x="394" y="1590"/>
                            <a:pt x="394" y="1590"/>
                            <a:pt x="394" y="1590"/>
                          </a:cubicBezTo>
                          <a:cubicBezTo>
                            <a:pt x="354" y="1561"/>
                            <a:pt x="304" y="1544"/>
                            <a:pt x="250" y="1544"/>
                          </a:cubicBezTo>
                          <a:cubicBezTo>
                            <a:pt x="112" y="1544"/>
                            <a:pt x="0" y="1656"/>
                            <a:pt x="0" y="1794"/>
                          </a:cubicBezTo>
                          <a:cubicBezTo>
                            <a:pt x="0" y="1932"/>
                            <a:pt x="112" y="2044"/>
                            <a:pt x="250" y="2044"/>
                          </a:cubicBezTo>
                          <a:cubicBezTo>
                            <a:pt x="388" y="2044"/>
                            <a:pt x="500" y="1932"/>
                            <a:pt x="500" y="1794"/>
                          </a:cubicBezTo>
                          <a:cubicBezTo>
                            <a:pt x="500" y="1750"/>
                            <a:pt x="488" y="1708"/>
                            <a:pt x="468" y="1671"/>
                          </a:cubicBezTo>
                          <a:cubicBezTo>
                            <a:pt x="889" y="1244"/>
                            <a:pt x="889" y="1244"/>
                            <a:pt x="889" y="1244"/>
                          </a:cubicBezTo>
                          <a:cubicBezTo>
                            <a:pt x="923" y="1262"/>
                            <a:pt x="962" y="1272"/>
                            <a:pt x="1003" y="1272"/>
                          </a:cubicBezTo>
                          <a:cubicBezTo>
                            <a:pt x="1141" y="1272"/>
                            <a:pt x="1253" y="1160"/>
                            <a:pt x="1253" y="1022"/>
                          </a:cubicBezTo>
                          <a:cubicBezTo>
                            <a:pt x="1253" y="979"/>
                            <a:pt x="1243" y="939"/>
                            <a:pt x="1224" y="904"/>
                          </a:cubicBezTo>
                          <a:cubicBezTo>
                            <a:pt x="1651" y="470"/>
                            <a:pt x="1651" y="470"/>
                            <a:pt x="1651" y="470"/>
                          </a:cubicBezTo>
                          <a:cubicBezTo>
                            <a:pt x="1686" y="489"/>
                            <a:pt x="1727" y="500"/>
                            <a:pt x="1770" y="500"/>
                          </a:cubicBezTo>
                          <a:cubicBezTo>
                            <a:pt x="1908" y="500"/>
                            <a:pt x="2020" y="388"/>
                            <a:pt x="2020" y="250"/>
                          </a:cubicBezTo>
                          <a:cubicBezTo>
                            <a:pt x="2020" y="112"/>
                            <a:pt x="1908" y="0"/>
                            <a:pt x="1770" y="0"/>
                          </a:cubicBezTo>
                          <a:close/>
                        </a:path>
                      </a:pathLst>
                    </a:custGeom>
                    <a:solidFill>
                      <a:schemeClr val="accent1"/>
                    </a:solid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sp>
                  <p:nvSpPr>
                    <p:cNvPr id="625" name="Google Shape;625;g32268d58d69_0_2870"/>
                    <p:cNvSpPr/>
                    <p:nvPr/>
                  </p:nvSpPr>
                  <p:spPr>
                    <a:xfrm>
                      <a:off x="4369" y="2497"/>
                      <a:ext cx="290" cy="286"/>
                    </a:xfrm>
                    <a:custGeom>
                      <a:rect b="b" l="l" r="r" t="t"/>
                      <a:pathLst>
                        <a:path extrusionOk="0" h="2044" w="2032">
                          <a:moveTo>
                            <a:pt x="1782" y="772"/>
                          </a:moveTo>
                          <a:cubicBezTo>
                            <a:pt x="1739" y="772"/>
                            <a:pt x="1698" y="783"/>
                            <a:pt x="1662" y="803"/>
                          </a:cubicBezTo>
                          <a:cubicBezTo>
                            <a:pt x="1244" y="377"/>
                            <a:pt x="1244" y="377"/>
                            <a:pt x="1244" y="377"/>
                          </a:cubicBezTo>
                          <a:cubicBezTo>
                            <a:pt x="1266" y="340"/>
                            <a:pt x="1279" y="296"/>
                            <a:pt x="1279" y="250"/>
                          </a:cubicBezTo>
                          <a:cubicBezTo>
                            <a:pt x="1279" y="112"/>
                            <a:pt x="1167" y="0"/>
                            <a:pt x="1029" y="0"/>
                          </a:cubicBezTo>
                          <a:cubicBezTo>
                            <a:pt x="891" y="0"/>
                            <a:pt x="779" y="112"/>
                            <a:pt x="779" y="250"/>
                          </a:cubicBezTo>
                          <a:cubicBezTo>
                            <a:pt x="779" y="299"/>
                            <a:pt x="793" y="344"/>
                            <a:pt x="817" y="383"/>
                          </a:cubicBezTo>
                          <a:cubicBezTo>
                            <a:pt x="383" y="810"/>
                            <a:pt x="383" y="810"/>
                            <a:pt x="383" y="810"/>
                          </a:cubicBezTo>
                          <a:cubicBezTo>
                            <a:pt x="344" y="786"/>
                            <a:pt x="299" y="772"/>
                            <a:pt x="250" y="772"/>
                          </a:cubicBezTo>
                          <a:cubicBezTo>
                            <a:pt x="112" y="772"/>
                            <a:pt x="0" y="884"/>
                            <a:pt x="0" y="1022"/>
                          </a:cubicBezTo>
                          <a:cubicBezTo>
                            <a:pt x="0" y="1160"/>
                            <a:pt x="112" y="1272"/>
                            <a:pt x="250" y="1272"/>
                          </a:cubicBezTo>
                          <a:cubicBezTo>
                            <a:pt x="388" y="1272"/>
                            <a:pt x="500" y="1160"/>
                            <a:pt x="500" y="1022"/>
                          </a:cubicBezTo>
                          <a:cubicBezTo>
                            <a:pt x="500" y="972"/>
                            <a:pt x="485" y="926"/>
                            <a:pt x="460" y="888"/>
                          </a:cubicBezTo>
                          <a:cubicBezTo>
                            <a:pt x="894" y="460"/>
                            <a:pt x="894" y="460"/>
                            <a:pt x="894" y="460"/>
                          </a:cubicBezTo>
                          <a:cubicBezTo>
                            <a:pt x="933" y="485"/>
                            <a:pt x="979" y="500"/>
                            <a:pt x="1029" y="500"/>
                          </a:cubicBezTo>
                          <a:cubicBezTo>
                            <a:pt x="1081" y="500"/>
                            <a:pt x="1129" y="484"/>
                            <a:pt x="1169" y="457"/>
                          </a:cubicBezTo>
                          <a:cubicBezTo>
                            <a:pt x="1580" y="875"/>
                            <a:pt x="1580" y="875"/>
                            <a:pt x="1580" y="875"/>
                          </a:cubicBezTo>
                          <a:cubicBezTo>
                            <a:pt x="1550" y="916"/>
                            <a:pt x="1532" y="967"/>
                            <a:pt x="1532" y="1022"/>
                          </a:cubicBezTo>
                          <a:cubicBezTo>
                            <a:pt x="1532" y="1071"/>
                            <a:pt x="1546" y="1116"/>
                            <a:pt x="1570" y="1154"/>
                          </a:cubicBezTo>
                          <a:cubicBezTo>
                            <a:pt x="1148" y="1581"/>
                            <a:pt x="1148" y="1581"/>
                            <a:pt x="1148" y="1581"/>
                          </a:cubicBezTo>
                          <a:cubicBezTo>
                            <a:pt x="1109" y="1558"/>
                            <a:pt x="1064" y="1544"/>
                            <a:pt x="1016" y="1544"/>
                          </a:cubicBezTo>
                          <a:cubicBezTo>
                            <a:pt x="878" y="1544"/>
                            <a:pt x="766" y="1656"/>
                            <a:pt x="766" y="1794"/>
                          </a:cubicBezTo>
                          <a:cubicBezTo>
                            <a:pt x="766" y="1932"/>
                            <a:pt x="878" y="2044"/>
                            <a:pt x="1016" y="2044"/>
                          </a:cubicBezTo>
                          <a:cubicBezTo>
                            <a:pt x="1154" y="2044"/>
                            <a:pt x="1266" y="1932"/>
                            <a:pt x="1266" y="1794"/>
                          </a:cubicBezTo>
                          <a:cubicBezTo>
                            <a:pt x="1266" y="1744"/>
                            <a:pt x="1251" y="1697"/>
                            <a:pt x="1226" y="1658"/>
                          </a:cubicBezTo>
                          <a:cubicBezTo>
                            <a:pt x="1647" y="1232"/>
                            <a:pt x="1647" y="1232"/>
                            <a:pt x="1647" y="1232"/>
                          </a:cubicBezTo>
                          <a:cubicBezTo>
                            <a:pt x="1686" y="1257"/>
                            <a:pt x="1732" y="1272"/>
                            <a:pt x="1782" y="1272"/>
                          </a:cubicBezTo>
                          <a:cubicBezTo>
                            <a:pt x="1920" y="1272"/>
                            <a:pt x="2032" y="1160"/>
                            <a:pt x="2032" y="1022"/>
                          </a:cubicBezTo>
                          <a:cubicBezTo>
                            <a:pt x="2032" y="884"/>
                            <a:pt x="1920" y="772"/>
                            <a:pt x="1782" y="772"/>
                          </a:cubicBezTo>
                          <a:close/>
                        </a:path>
                      </a:pathLst>
                    </a:custGeom>
                    <a:solidFill>
                      <a:schemeClr val="accent5"/>
                    </a:solid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grpSp>
            </p:grpSp>
            <p:pic>
              <p:nvPicPr>
                <p:cNvPr id="626" name="Google Shape;626;g32268d58d69_0_2870"/>
                <p:cNvPicPr preferRelativeResize="0"/>
                <p:nvPr/>
              </p:nvPicPr>
              <p:blipFill rotWithShape="1">
                <a:blip r:embed="rId15">
                  <a:alphaModFix/>
                </a:blip>
                <a:srcRect b="0" l="0" r="0" t="0"/>
                <a:stretch/>
              </p:blipFill>
              <p:spPr>
                <a:xfrm>
                  <a:off x="3579282" y="2914835"/>
                  <a:ext cx="167573" cy="159753"/>
                </a:xfrm>
                <a:prstGeom prst="rect">
                  <a:avLst/>
                </a:prstGeom>
                <a:noFill/>
                <a:ln>
                  <a:noFill/>
                </a:ln>
              </p:spPr>
            </p:pic>
            <p:grpSp>
              <p:nvGrpSpPr>
                <p:cNvPr id="627" name="Google Shape;627;g32268d58d69_0_2870"/>
                <p:cNvGrpSpPr/>
                <p:nvPr/>
              </p:nvGrpSpPr>
              <p:grpSpPr>
                <a:xfrm>
                  <a:off x="3733800" y="2343150"/>
                  <a:ext cx="236400" cy="236400"/>
                  <a:chOff x="3733800" y="2343150"/>
                  <a:chExt cx="236400" cy="236400"/>
                </a:xfrm>
              </p:grpSpPr>
              <p:sp>
                <p:nvSpPr>
                  <p:cNvPr id="628" name="Google Shape;628;g32268d58d69_0_2870"/>
                  <p:cNvSpPr/>
                  <p:nvPr/>
                </p:nvSpPr>
                <p:spPr>
                  <a:xfrm>
                    <a:off x="3733800" y="2343150"/>
                    <a:ext cx="236400" cy="2364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29" name="Google Shape;629;g32268d58d69_0_2870"/>
                  <p:cNvPicPr preferRelativeResize="0"/>
                  <p:nvPr/>
                </p:nvPicPr>
                <p:blipFill rotWithShape="1">
                  <a:blip r:embed="rId16">
                    <a:alphaModFix/>
                  </a:blip>
                  <a:srcRect b="0" l="0" r="0" t="0"/>
                  <a:stretch/>
                </p:blipFill>
                <p:spPr>
                  <a:xfrm>
                    <a:off x="3740438" y="2426435"/>
                    <a:ext cx="209261" cy="78473"/>
                  </a:xfrm>
                  <a:prstGeom prst="rect">
                    <a:avLst/>
                  </a:prstGeom>
                  <a:noFill/>
                  <a:ln>
                    <a:noFill/>
                  </a:ln>
                </p:spPr>
              </p:pic>
            </p:grpSp>
            <p:grpSp>
              <p:nvGrpSpPr>
                <p:cNvPr id="630" name="Google Shape;630;g32268d58d69_0_2870"/>
                <p:cNvGrpSpPr/>
                <p:nvPr/>
              </p:nvGrpSpPr>
              <p:grpSpPr>
                <a:xfrm>
                  <a:off x="4724400" y="2266950"/>
                  <a:ext cx="236400" cy="236400"/>
                  <a:chOff x="4724400" y="2266950"/>
                  <a:chExt cx="236400" cy="236400"/>
                </a:xfrm>
              </p:grpSpPr>
              <p:sp>
                <p:nvSpPr>
                  <p:cNvPr id="631" name="Google Shape;631;g32268d58d69_0_2870"/>
                  <p:cNvSpPr/>
                  <p:nvPr/>
                </p:nvSpPr>
                <p:spPr>
                  <a:xfrm>
                    <a:off x="4724400" y="2266950"/>
                    <a:ext cx="236400" cy="236400"/>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32" name="Google Shape;632;g32268d58d69_0_2870"/>
                  <p:cNvPicPr preferRelativeResize="0"/>
                  <p:nvPr/>
                </p:nvPicPr>
                <p:blipFill rotWithShape="1">
                  <a:blip r:embed="rId17">
                    <a:alphaModFix/>
                  </a:blip>
                  <a:srcRect b="0" l="0" r="0" t="0"/>
                  <a:stretch/>
                </p:blipFill>
                <p:spPr>
                  <a:xfrm>
                    <a:off x="4785218" y="2282825"/>
                    <a:ext cx="106245" cy="194251"/>
                  </a:xfrm>
                  <a:prstGeom prst="rect">
                    <a:avLst/>
                  </a:prstGeom>
                  <a:noFill/>
                  <a:ln>
                    <a:noFill/>
                  </a:ln>
                </p:spPr>
              </p:pic>
            </p:grpSp>
            <p:grpSp>
              <p:nvGrpSpPr>
                <p:cNvPr id="633" name="Google Shape;633;g32268d58d69_0_2870"/>
                <p:cNvGrpSpPr/>
                <p:nvPr/>
              </p:nvGrpSpPr>
              <p:grpSpPr>
                <a:xfrm>
                  <a:off x="4876800" y="1657350"/>
                  <a:ext cx="236400" cy="236400"/>
                  <a:chOff x="4876800" y="1657350"/>
                  <a:chExt cx="236400" cy="236400"/>
                </a:xfrm>
              </p:grpSpPr>
              <p:sp>
                <p:nvSpPr>
                  <p:cNvPr id="634" name="Google Shape;634;g32268d58d69_0_2870"/>
                  <p:cNvSpPr/>
                  <p:nvPr/>
                </p:nvSpPr>
                <p:spPr>
                  <a:xfrm>
                    <a:off x="4876800" y="1657350"/>
                    <a:ext cx="236400" cy="2364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35" name="Google Shape;635;g32268d58d69_0_2870"/>
                  <p:cNvPicPr preferRelativeResize="0"/>
                  <p:nvPr/>
                </p:nvPicPr>
                <p:blipFill rotWithShape="1">
                  <a:blip r:embed="rId18">
                    <a:alphaModFix/>
                  </a:blip>
                  <a:srcRect b="0" l="0" r="0" t="0"/>
                  <a:stretch/>
                </p:blipFill>
                <p:spPr>
                  <a:xfrm>
                    <a:off x="4901202" y="1725941"/>
                    <a:ext cx="191498" cy="97358"/>
                  </a:xfrm>
                  <a:prstGeom prst="rect">
                    <a:avLst/>
                  </a:prstGeom>
                  <a:noFill/>
                  <a:ln>
                    <a:noFill/>
                  </a:ln>
                </p:spPr>
              </p:pic>
            </p:grpSp>
            <p:grpSp>
              <p:nvGrpSpPr>
                <p:cNvPr id="636" name="Google Shape;636;g32268d58d69_0_2870"/>
                <p:cNvGrpSpPr/>
                <p:nvPr/>
              </p:nvGrpSpPr>
              <p:grpSpPr>
                <a:xfrm>
                  <a:off x="5334000" y="2571750"/>
                  <a:ext cx="236400" cy="236400"/>
                  <a:chOff x="5334000" y="2571750"/>
                  <a:chExt cx="236400" cy="236400"/>
                </a:xfrm>
              </p:grpSpPr>
              <p:sp>
                <p:nvSpPr>
                  <p:cNvPr id="637" name="Google Shape;637;g32268d58d69_0_2870"/>
                  <p:cNvSpPr/>
                  <p:nvPr/>
                </p:nvSpPr>
                <p:spPr>
                  <a:xfrm>
                    <a:off x="5334000" y="2571750"/>
                    <a:ext cx="236400" cy="236400"/>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38" name="Google Shape;638;g32268d58d69_0_2870"/>
                  <p:cNvPicPr preferRelativeResize="0"/>
                  <p:nvPr/>
                </p:nvPicPr>
                <p:blipFill rotWithShape="1">
                  <a:blip r:embed="rId19">
                    <a:alphaModFix/>
                  </a:blip>
                  <a:srcRect b="0" l="0" r="0" t="0"/>
                  <a:stretch/>
                </p:blipFill>
                <p:spPr>
                  <a:xfrm>
                    <a:off x="5354413" y="2629269"/>
                    <a:ext cx="195657" cy="120281"/>
                  </a:xfrm>
                  <a:prstGeom prst="rect">
                    <a:avLst/>
                  </a:prstGeom>
                  <a:noFill/>
                  <a:ln>
                    <a:noFill/>
                  </a:ln>
                </p:spPr>
              </p:pic>
            </p:grpSp>
            <p:grpSp>
              <p:nvGrpSpPr>
                <p:cNvPr id="639" name="Google Shape;639;g32268d58d69_0_2870"/>
                <p:cNvGrpSpPr/>
                <p:nvPr/>
              </p:nvGrpSpPr>
              <p:grpSpPr>
                <a:xfrm>
                  <a:off x="6137944" y="2465522"/>
                  <a:ext cx="495943" cy="733567"/>
                  <a:chOff x="6137944" y="2465522"/>
                  <a:chExt cx="495943" cy="733567"/>
                </a:xfrm>
              </p:grpSpPr>
              <p:sp>
                <p:nvSpPr>
                  <p:cNvPr id="640" name="Google Shape;640;g32268d58d69_0_2870"/>
                  <p:cNvSpPr/>
                  <p:nvPr/>
                </p:nvSpPr>
                <p:spPr>
                  <a:xfrm>
                    <a:off x="6397487" y="2962689"/>
                    <a:ext cx="236400" cy="236400"/>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41" name="Google Shape;641;g32268d58d69_0_2870"/>
                  <p:cNvPicPr preferRelativeResize="0"/>
                  <p:nvPr/>
                </p:nvPicPr>
                <p:blipFill rotWithShape="1">
                  <a:blip r:embed="rId20">
                    <a:alphaModFix/>
                  </a:blip>
                  <a:srcRect b="0" l="0" r="0" t="0"/>
                  <a:stretch/>
                </p:blipFill>
                <p:spPr>
                  <a:xfrm>
                    <a:off x="6137944" y="2465522"/>
                    <a:ext cx="395257" cy="395257"/>
                  </a:xfrm>
                  <a:prstGeom prst="rect">
                    <a:avLst/>
                  </a:prstGeom>
                  <a:noFill/>
                  <a:ln>
                    <a:noFill/>
                  </a:ln>
                </p:spPr>
              </p:pic>
            </p:grpSp>
            <p:grpSp>
              <p:nvGrpSpPr>
                <p:cNvPr id="642" name="Google Shape;642;g32268d58d69_0_2870"/>
                <p:cNvGrpSpPr/>
                <p:nvPr/>
              </p:nvGrpSpPr>
              <p:grpSpPr>
                <a:xfrm>
                  <a:off x="4442456" y="2472009"/>
                  <a:ext cx="1701101" cy="988809"/>
                  <a:chOff x="4442456" y="2472009"/>
                  <a:chExt cx="1701101" cy="988809"/>
                </a:xfrm>
              </p:grpSpPr>
              <p:sp>
                <p:nvSpPr>
                  <p:cNvPr id="643" name="Google Shape;643;g32268d58d69_0_2870"/>
                  <p:cNvSpPr/>
                  <p:nvPr/>
                </p:nvSpPr>
                <p:spPr>
                  <a:xfrm>
                    <a:off x="5907157" y="3224418"/>
                    <a:ext cx="236400" cy="236400"/>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44" name="Google Shape;644;g32268d58d69_0_2870"/>
                  <p:cNvPicPr preferRelativeResize="0"/>
                  <p:nvPr/>
                </p:nvPicPr>
                <p:blipFill rotWithShape="1">
                  <a:blip r:embed="rId21">
                    <a:alphaModFix/>
                  </a:blip>
                  <a:srcRect b="0" l="0" r="0" t="0"/>
                  <a:stretch/>
                </p:blipFill>
                <p:spPr>
                  <a:xfrm>
                    <a:off x="4442456" y="2472009"/>
                    <a:ext cx="227099" cy="227099"/>
                  </a:xfrm>
                  <a:prstGeom prst="rect">
                    <a:avLst/>
                  </a:prstGeom>
                  <a:noFill/>
                  <a:ln>
                    <a:noFill/>
                  </a:ln>
                </p:spPr>
              </p:pic>
            </p:grpSp>
            <p:grpSp>
              <p:nvGrpSpPr>
                <p:cNvPr id="645" name="Google Shape;645;g32268d58d69_0_2870"/>
                <p:cNvGrpSpPr/>
                <p:nvPr/>
              </p:nvGrpSpPr>
              <p:grpSpPr>
                <a:xfrm>
                  <a:off x="6055056" y="2003094"/>
                  <a:ext cx="236400" cy="236400"/>
                  <a:chOff x="6055056" y="2003094"/>
                  <a:chExt cx="236400" cy="236400"/>
                </a:xfrm>
              </p:grpSpPr>
              <p:sp>
                <p:nvSpPr>
                  <p:cNvPr id="646" name="Google Shape;646;g32268d58d69_0_2870"/>
                  <p:cNvSpPr/>
                  <p:nvPr/>
                </p:nvSpPr>
                <p:spPr>
                  <a:xfrm>
                    <a:off x="6055056" y="2003094"/>
                    <a:ext cx="236400" cy="236400"/>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47" name="Google Shape;647;g32268d58d69_0_2870"/>
                  <p:cNvPicPr preferRelativeResize="0"/>
                  <p:nvPr/>
                </p:nvPicPr>
                <p:blipFill rotWithShape="1">
                  <a:blip r:embed="rId22">
                    <a:alphaModFix/>
                  </a:blip>
                  <a:srcRect b="0" l="0" r="0" t="0"/>
                  <a:stretch/>
                </p:blipFill>
                <p:spPr>
                  <a:xfrm>
                    <a:off x="6077294" y="2024564"/>
                    <a:ext cx="197940" cy="169362"/>
                  </a:xfrm>
                  <a:prstGeom prst="rect">
                    <a:avLst/>
                  </a:prstGeom>
                  <a:noFill/>
                  <a:ln>
                    <a:noFill/>
                  </a:ln>
                </p:spPr>
              </p:pic>
            </p:grpSp>
            <p:grpSp>
              <p:nvGrpSpPr>
                <p:cNvPr id="648" name="Google Shape;648;g32268d58d69_0_2870"/>
                <p:cNvGrpSpPr/>
                <p:nvPr/>
              </p:nvGrpSpPr>
              <p:grpSpPr>
                <a:xfrm>
                  <a:off x="4114800" y="2724150"/>
                  <a:ext cx="236400" cy="236400"/>
                  <a:chOff x="4114800" y="2724150"/>
                  <a:chExt cx="236400" cy="236400"/>
                </a:xfrm>
              </p:grpSpPr>
              <p:sp>
                <p:nvSpPr>
                  <p:cNvPr id="649" name="Google Shape;649;g32268d58d69_0_2870"/>
                  <p:cNvSpPr/>
                  <p:nvPr/>
                </p:nvSpPr>
                <p:spPr>
                  <a:xfrm>
                    <a:off x="4114800" y="2724150"/>
                    <a:ext cx="236400" cy="236400"/>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50" name="Google Shape;650;g32268d58d69_0_2870"/>
                  <p:cNvPicPr preferRelativeResize="0"/>
                  <p:nvPr/>
                </p:nvPicPr>
                <p:blipFill rotWithShape="1">
                  <a:blip r:embed="rId23">
                    <a:alphaModFix/>
                  </a:blip>
                  <a:srcRect b="0" l="0" r="0" t="0"/>
                  <a:stretch/>
                </p:blipFill>
                <p:spPr>
                  <a:xfrm>
                    <a:off x="4152900" y="2752725"/>
                    <a:ext cx="155336" cy="174626"/>
                  </a:xfrm>
                  <a:prstGeom prst="rect">
                    <a:avLst/>
                  </a:prstGeom>
                  <a:noFill/>
                  <a:ln>
                    <a:noFill/>
                  </a:ln>
                </p:spPr>
              </p:pic>
            </p:grpSp>
          </p:grpSp>
        </p:grpSp>
        <p:grpSp>
          <p:nvGrpSpPr>
            <p:cNvPr id="651" name="Google Shape;651;g32268d58d69_0_2870"/>
            <p:cNvGrpSpPr/>
            <p:nvPr/>
          </p:nvGrpSpPr>
          <p:grpSpPr>
            <a:xfrm>
              <a:off x="3118630" y="1869789"/>
              <a:ext cx="5121448" cy="2348499"/>
              <a:chOff x="2296123" y="1479805"/>
              <a:chExt cx="4090287" cy="1875648"/>
            </a:xfrm>
          </p:grpSpPr>
          <p:grpSp>
            <p:nvGrpSpPr>
              <p:cNvPr id="652" name="Google Shape;652;g32268d58d69_0_2870"/>
              <p:cNvGrpSpPr/>
              <p:nvPr/>
            </p:nvGrpSpPr>
            <p:grpSpPr>
              <a:xfrm>
                <a:off x="2763087" y="1676072"/>
                <a:ext cx="907244" cy="449412"/>
                <a:chOff x="2763087" y="1810826"/>
                <a:chExt cx="907244" cy="449412"/>
              </a:xfrm>
            </p:grpSpPr>
            <p:sp>
              <p:nvSpPr>
                <p:cNvPr id="653" name="Google Shape;653;g32268d58d69_0_2870"/>
                <p:cNvSpPr/>
                <p:nvPr/>
              </p:nvSpPr>
              <p:spPr>
                <a:xfrm>
                  <a:off x="2763087" y="1810826"/>
                  <a:ext cx="907244" cy="449412"/>
                </a:xfrm>
                <a:custGeom>
                  <a:rect b="b" l="l" r="r" t="t"/>
                  <a:pathLst>
                    <a:path extrusionOk="0" h="409487" w="826646">
                      <a:moveTo>
                        <a:pt x="501088" y="0"/>
                      </a:moveTo>
                      <a:cubicBezTo>
                        <a:pt x="602589" y="0"/>
                        <a:pt x="602589" y="0"/>
                        <a:pt x="602589" y="0"/>
                      </a:cubicBezTo>
                      <a:cubicBezTo>
                        <a:pt x="653339" y="0"/>
                        <a:pt x="693214" y="39938"/>
                        <a:pt x="693214" y="87137"/>
                      </a:cubicBezTo>
                      <a:lnTo>
                        <a:pt x="687399" y="116636"/>
                      </a:lnTo>
                      <a:lnTo>
                        <a:pt x="714831" y="122059"/>
                      </a:lnTo>
                      <a:cubicBezTo>
                        <a:pt x="747464" y="135675"/>
                        <a:pt x="769899" y="167670"/>
                        <a:pt x="769899" y="205792"/>
                      </a:cubicBezTo>
                      <a:lnTo>
                        <a:pt x="763447" y="236587"/>
                      </a:lnTo>
                      <a:lnTo>
                        <a:pt x="773111" y="238618"/>
                      </a:lnTo>
                      <a:cubicBezTo>
                        <a:pt x="804212" y="252233"/>
                        <a:pt x="826646" y="284228"/>
                        <a:pt x="826646" y="322350"/>
                      </a:cubicBezTo>
                      <a:cubicBezTo>
                        <a:pt x="826646" y="369550"/>
                        <a:pt x="786764" y="409487"/>
                        <a:pt x="739631" y="409487"/>
                      </a:cubicBezTo>
                      <a:cubicBezTo>
                        <a:pt x="87015" y="409487"/>
                        <a:pt x="87015" y="409487"/>
                        <a:pt x="87015" y="409487"/>
                      </a:cubicBezTo>
                      <a:cubicBezTo>
                        <a:pt x="39882" y="409487"/>
                        <a:pt x="0" y="369550"/>
                        <a:pt x="0" y="322350"/>
                      </a:cubicBezTo>
                      <a:cubicBezTo>
                        <a:pt x="0" y="271521"/>
                        <a:pt x="39882" y="231583"/>
                        <a:pt x="87015" y="231583"/>
                      </a:cubicBezTo>
                      <a:lnTo>
                        <a:pt x="187867" y="231583"/>
                      </a:lnTo>
                      <a:lnTo>
                        <a:pt x="182506" y="205792"/>
                      </a:lnTo>
                      <a:cubicBezTo>
                        <a:pt x="182506" y="154963"/>
                        <a:pt x="222391" y="115025"/>
                        <a:pt x="269527" y="115025"/>
                      </a:cubicBezTo>
                      <a:cubicBezTo>
                        <a:pt x="320743" y="115025"/>
                        <a:pt x="365557" y="115025"/>
                        <a:pt x="404769" y="115025"/>
                      </a:cubicBezTo>
                      <a:lnTo>
                        <a:pt x="419542" y="115025"/>
                      </a:lnTo>
                      <a:lnTo>
                        <a:pt x="414088" y="87137"/>
                      </a:lnTo>
                      <a:cubicBezTo>
                        <a:pt x="414088" y="39938"/>
                        <a:pt x="453963" y="0"/>
                        <a:pt x="501088" y="0"/>
                      </a:cubicBezTo>
                      <a:close/>
                    </a:path>
                  </a:pathLst>
                </a:custGeom>
                <a:solidFill>
                  <a:schemeClr val="lt2"/>
                </a:solidFill>
                <a:ln cap="flat" cmpd="sng" w="9525">
                  <a:solidFill>
                    <a:schemeClr val="lt1"/>
                  </a:solidFill>
                  <a:prstDash val="solid"/>
                  <a:round/>
                  <a:headEnd len="sm" w="sm" type="none"/>
                  <a:tailEnd len="sm" w="sm" type="none"/>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pic>
              <p:nvPicPr>
                <p:cNvPr id="654" name="Google Shape;654;g32268d58d69_0_2870"/>
                <p:cNvPicPr preferRelativeResize="0"/>
                <p:nvPr/>
              </p:nvPicPr>
              <p:blipFill rotWithShape="1">
                <a:blip r:embed="rId24">
                  <a:alphaModFix/>
                </a:blip>
                <a:srcRect b="0" l="0" r="0" t="0"/>
                <a:stretch/>
              </p:blipFill>
              <p:spPr>
                <a:xfrm>
                  <a:off x="3121572" y="1936667"/>
                  <a:ext cx="407578" cy="268538"/>
                </a:xfrm>
                <a:prstGeom prst="rect">
                  <a:avLst/>
                </a:prstGeom>
                <a:noFill/>
                <a:ln>
                  <a:noFill/>
                </a:ln>
              </p:spPr>
            </p:pic>
          </p:grpSp>
          <p:grpSp>
            <p:nvGrpSpPr>
              <p:cNvPr id="655" name="Google Shape;655;g32268d58d69_0_2870"/>
              <p:cNvGrpSpPr/>
              <p:nvPr/>
            </p:nvGrpSpPr>
            <p:grpSpPr>
              <a:xfrm>
                <a:off x="5359695" y="1479805"/>
                <a:ext cx="907244" cy="449412"/>
                <a:chOff x="5359695" y="1479805"/>
                <a:chExt cx="907244" cy="449412"/>
              </a:xfrm>
            </p:grpSpPr>
            <p:sp>
              <p:nvSpPr>
                <p:cNvPr id="656" name="Google Shape;656;g32268d58d69_0_2870"/>
                <p:cNvSpPr/>
                <p:nvPr/>
              </p:nvSpPr>
              <p:spPr>
                <a:xfrm>
                  <a:off x="5359695" y="1479805"/>
                  <a:ext cx="907244" cy="449412"/>
                </a:xfrm>
                <a:custGeom>
                  <a:rect b="b" l="l" r="r" t="t"/>
                  <a:pathLst>
                    <a:path extrusionOk="0" h="409487" w="826646">
                      <a:moveTo>
                        <a:pt x="501088" y="0"/>
                      </a:moveTo>
                      <a:cubicBezTo>
                        <a:pt x="602589" y="0"/>
                        <a:pt x="602589" y="0"/>
                        <a:pt x="602589" y="0"/>
                      </a:cubicBezTo>
                      <a:cubicBezTo>
                        <a:pt x="653339" y="0"/>
                        <a:pt x="693214" y="39938"/>
                        <a:pt x="693214" y="87137"/>
                      </a:cubicBezTo>
                      <a:lnTo>
                        <a:pt x="687399" y="116636"/>
                      </a:lnTo>
                      <a:lnTo>
                        <a:pt x="714831" y="122059"/>
                      </a:lnTo>
                      <a:cubicBezTo>
                        <a:pt x="747464" y="135675"/>
                        <a:pt x="769899" y="167670"/>
                        <a:pt x="769899" y="205792"/>
                      </a:cubicBezTo>
                      <a:lnTo>
                        <a:pt x="763447" y="236587"/>
                      </a:lnTo>
                      <a:lnTo>
                        <a:pt x="773111" y="238618"/>
                      </a:lnTo>
                      <a:cubicBezTo>
                        <a:pt x="804212" y="252233"/>
                        <a:pt x="826646" y="284228"/>
                        <a:pt x="826646" y="322350"/>
                      </a:cubicBezTo>
                      <a:cubicBezTo>
                        <a:pt x="826646" y="369550"/>
                        <a:pt x="786764" y="409487"/>
                        <a:pt x="739631" y="409487"/>
                      </a:cubicBezTo>
                      <a:cubicBezTo>
                        <a:pt x="87015" y="409487"/>
                        <a:pt x="87015" y="409487"/>
                        <a:pt x="87015" y="409487"/>
                      </a:cubicBezTo>
                      <a:cubicBezTo>
                        <a:pt x="39882" y="409487"/>
                        <a:pt x="0" y="369550"/>
                        <a:pt x="0" y="322350"/>
                      </a:cubicBezTo>
                      <a:cubicBezTo>
                        <a:pt x="0" y="271521"/>
                        <a:pt x="39882" y="231583"/>
                        <a:pt x="87015" y="231583"/>
                      </a:cubicBezTo>
                      <a:lnTo>
                        <a:pt x="187867" y="231583"/>
                      </a:lnTo>
                      <a:lnTo>
                        <a:pt x="182506" y="205792"/>
                      </a:lnTo>
                      <a:cubicBezTo>
                        <a:pt x="182506" y="154963"/>
                        <a:pt x="222391" y="115025"/>
                        <a:pt x="269527" y="115025"/>
                      </a:cubicBezTo>
                      <a:cubicBezTo>
                        <a:pt x="320743" y="115025"/>
                        <a:pt x="365557" y="115025"/>
                        <a:pt x="404769" y="115025"/>
                      </a:cubicBezTo>
                      <a:lnTo>
                        <a:pt x="419542" y="115025"/>
                      </a:lnTo>
                      <a:lnTo>
                        <a:pt x="414088" y="87137"/>
                      </a:lnTo>
                      <a:cubicBezTo>
                        <a:pt x="414088" y="39938"/>
                        <a:pt x="453963" y="0"/>
                        <a:pt x="501088" y="0"/>
                      </a:cubicBezTo>
                      <a:close/>
                    </a:path>
                  </a:pathLst>
                </a:custGeom>
                <a:solidFill>
                  <a:schemeClr val="lt2"/>
                </a:solidFill>
                <a:ln cap="flat" cmpd="sng" w="9525">
                  <a:solidFill>
                    <a:schemeClr val="lt1"/>
                  </a:solidFill>
                  <a:prstDash val="solid"/>
                  <a:round/>
                  <a:headEnd len="sm" w="sm" type="none"/>
                  <a:tailEnd len="sm" w="sm" type="none"/>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pic>
              <p:nvPicPr>
                <p:cNvPr id="657" name="Google Shape;657;g32268d58d69_0_2870"/>
                <p:cNvPicPr preferRelativeResize="0"/>
                <p:nvPr/>
              </p:nvPicPr>
              <p:blipFill rotWithShape="1">
                <a:blip r:embed="rId25">
                  <a:alphaModFix/>
                </a:blip>
                <a:srcRect b="0" l="0" r="0" t="0"/>
                <a:stretch/>
              </p:blipFill>
              <p:spPr>
                <a:xfrm>
                  <a:off x="5609556" y="1691134"/>
                  <a:ext cx="543414" cy="171461"/>
                </a:xfrm>
                <a:prstGeom prst="rect">
                  <a:avLst/>
                </a:prstGeom>
                <a:noFill/>
                <a:ln>
                  <a:noFill/>
                </a:ln>
              </p:spPr>
            </p:pic>
          </p:grpSp>
          <p:grpSp>
            <p:nvGrpSpPr>
              <p:cNvPr id="658" name="Google Shape;658;g32268d58d69_0_2870"/>
              <p:cNvGrpSpPr/>
              <p:nvPr/>
            </p:nvGrpSpPr>
            <p:grpSpPr>
              <a:xfrm>
                <a:off x="4551708" y="2875166"/>
                <a:ext cx="961823" cy="480287"/>
                <a:chOff x="4482134" y="2904983"/>
                <a:chExt cx="961823" cy="480287"/>
              </a:xfrm>
            </p:grpSpPr>
            <p:sp>
              <p:nvSpPr>
                <p:cNvPr id="659" name="Google Shape;659;g32268d58d69_0_2870"/>
                <p:cNvSpPr/>
                <p:nvPr/>
              </p:nvSpPr>
              <p:spPr>
                <a:xfrm>
                  <a:off x="4482134" y="2904983"/>
                  <a:ext cx="907244" cy="449412"/>
                </a:xfrm>
                <a:custGeom>
                  <a:rect b="b" l="l" r="r" t="t"/>
                  <a:pathLst>
                    <a:path extrusionOk="0" h="409487" w="826646">
                      <a:moveTo>
                        <a:pt x="501088" y="0"/>
                      </a:moveTo>
                      <a:cubicBezTo>
                        <a:pt x="602589" y="0"/>
                        <a:pt x="602589" y="0"/>
                        <a:pt x="602589" y="0"/>
                      </a:cubicBezTo>
                      <a:cubicBezTo>
                        <a:pt x="653339" y="0"/>
                        <a:pt x="693214" y="39938"/>
                        <a:pt x="693214" y="87137"/>
                      </a:cubicBezTo>
                      <a:lnTo>
                        <a:pt x="687399" y="116636"/>
                      </a:lnTo>
                      <a:lnTo>
                        <a:pt x="714831" y="122059"/>
                      </a:lnTo>
                      <a:cubicBezTo>
                        <a:pt x="747464" y="135675"/>
                        <a:pt x="769899" y="167670"/>
                        <a:pt x="769899" y="205792"/>
                      </a:cubicBezTo>
                      <a:lnTo>
                        <a:pt x="763447" y="236587"/>
                      </a:lnTo>
                      <a:lnTo>
                        <a:pt x="773111" y="238618"/>
                      </a:lnTo>
                      <a:cubicBezTo>
                        <a:pt x="804212" y="252233"/>
                        <a:pt x="826646" y="284228"/>
                        <a:pt x="826646" y="322350"/>
                      </a:cubicBezTo>
                      <a:cubicBezTo>
                        <a:pt x="826646" y="369550"/>
                        <a:pt x="786764" y="409487"/>
                        <a:pt x="739631" y="409487"/>
                      </a:cubicBezTo>
                      <a:cubicBezTo>
                        <a:pt x="87015" y="409487"/>
                        <a:pt x="87015" y="409487"/>
                        <a:pt x="87015" y="409487"/>
                      </a:cubicBezTo>
                      <a:cubicBezTo>
                        <a:pt x="39882" y="409487"/>
                        <a:pt x="0" y="369550"/>
                        <a:pt x="0" y="322350"/>
                      </a:cubicBezTo>
                      <a:cubicBezTo>
                        <a:pt x="0" y="271521"/>
                        <a:pt x="39882" y="231583"/>
                        <a:pt x="87015" y="231583"/>
                      </a:cubicBezTo>
                      <a:lnTo>
                        <a:pt x="187867" y="231583"/>
                      </a:lnTo>
                      <a:lnTo>
                        <a:pt x="182506" y="205792"/>
                      </a:lnTo>
                      <a:cubicBezTo>
                        <a:pt x="182506" y="154963"/>
                        <a:pt x="222391" y="115025"/>
                        <a:pt x="269527" y="115025"/>
                      </a:cubicBezTo>
                      <a:cubicBezTo>
                        <a:pt x="320743" y="115025"/>
                        <a:pt x="365557" y="115025"/>
                        <a:pt x="404769" y="115025"/>
                      </a:cubicBezTo>
                      <a:lnTo>
                        <a:pt x="419542" y="115025"/>
                      </a:lnTo>
                      <a:lnTo>
                        <a:pt x="414088" y="87137"/>
                      </a:lnTo>
                      <a:cubicBezTo>
                        <a:pt x="414088" y="39938"/>
                        <a:pt x="453963" y="0"/>
                        <a:pt x="50108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pic>
              <p:nvPicPr>
                <p:cNvPr id="660" name="Google Shape;660;g32268d58d69_0_2870"/>
                <p:cNvPicPr preferRelativeResize="0"/>
                <p:nvPr/>
              </p:nvPicPr>
              <p:blipFill rotWithShape="1">
                <a:blip r:embed="rId26">
                  <a:alphaModFix/>
                </a:blip>
                <a:srcRect b="0" l="0" r="0" t="0"/>
                <a:stretch/>
              </p:blipFill>
              <p:spPr>
                <a:xfrm>
                  <a:off x="4691835" y="2962828"/>
                  <a:ext cx="752122" cy="422442"/>
                </a:xfrm>
                <a:prstGeom prst="rect">
                  <a:avLst/>
                </a:prstGeom>
                <a:noFill/>
                <a:ln>
                  <a:noFill/>
                </a:ln>
              </p:spPr>
            </p:pic>
          </p:grpSp>
          <p:grpSp>
            <p:nvGrpSpPr>
              <p:cNvPr id="661" name="Google Shape;661;g32268d58d69_0_2870"/>
              <p:cNvGrpSpPr/>
              <p:nvPr/>
            </p:nvGrpSpPr>
            <p:grpSpPr>
              <a:xfrm>
                <a:off x="5586310" y="2773018"/>
                <a:ext cx="800100" cy="330117"/>
                <a:chOff x="5586310" y="2773018"/>
                <a:chExt cx="800100" cy="330117"/>
              </a:xfrm>
            </p:grpSpPr>
            <p:sp>
              <p:nvSpPr>
                <p:cNvPr id="662" name="Google Shape;662;g32268d58d69_0_2870"/>
                <p:cNvSpPr/>
                <p:nvPr/>
              </p:nvSpPr>
              <p:spPr>
                <a:xfrm>
                  <a:off x="5605670" y="2773018"/>
                  <a:ext cx="725700" cy="318000"/>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63" name="Google Shape;663;g32268d58d69_0_2870"/>
                <p:cNvPicPr preferRelativeResize="0"/>
                <p:nvPr/>
              </p:nvPicPr>
              <p:blipFill rotWithShape="1">
                <a:blip r:embed="rId27">
                  <a:alphaModFix/>
                </a:blip>
                <a:srcRect b="0" l="0" r="0" t="0"/>
                <a:stretch/>
              </p:blipFill>
              <p:spPr>
                <a:xfrm>
                  <a:off x="5671378" y="2821712"/>
                  <a:ext cx="272222" cy="152710"/>
                </a:xfrm>
                <a:prstGeom prst="rect">
                  <a:avLst/>
                </a:prstGeom>
                <a:noFill/>
                <a:ln>
                  <a:noFill/>
                </a:ln>
              </p:spPr>
            </p:pic>
            <p:pic>
              <p:nvPicPr>
                <p:cNvPr id="664" name="Google Shape;664;g32268d58d69_0_2870"/>
                <p:cNvPicPr preferRelativeResize="0"/>
                <p:nvPr/>
              </p:nvPicPr>
              <p:blipFill rotWithShape="1">
                <a:blip r:embed="rId27">
                  <a:alphaModFix/>
                </a:blip>
                <a:srcRect b="0" l="0" r="0" t="0"/>
                <a:stretch/>
              </p:blipFill>
              <p:spPr>
                <a:xfrm>
                  <a:off x="5999922" y="2821712"/>
                  <a:ext cx="272222" cy="152710"/>
                </a:xfrm>
                <a:prstGeom prst="rect">
                  <a:avLst/>
                </a:prstGeom>
                <a:noFill/>
                <a:ln>
                  <a:noFill/>
                </a:ln>
              </p:spPr>
            </p:pic>
            <p:sp>
              <p:nvSpPr>
                <p:cNvPr id="665" name="Google Shape;665;g32268d58d69_0_2870"/>
                <p:cNvSpPr txBox="1"/>
                <p:nvPr/>
              </p:nvSpPr>
              <p:spPr>
                <a:xfrm>
                  <a:off x="5586310" y="2947435"/>
                  <a:ext cx="800100" cy="155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7"/>
                    <a:buFont typeface="Arial"/>
                    <a:buNone/>
                  </a:pPr>
                  <a:r>
                    <a:rPr b="0" i="0" lang="en-US" sz="667" u="none" cap="none" strike="noStrike">
                      <a:solidFill>
                        <a:srgbClr val="FFFFFF"/>
                      </a:solidFill>
                      <a:latin typeface="Arial"/>
                      <a:ea typeface="Arial"/>
                      <a:cs typeface="Arial"/>
                      <a:sym typeface="Arial"/>
                    </a:rPr>
                    <a:t>COLOCATION</a:t>
                  </a:r>
                  <a:endParaRPr b="0" i="0" sz="1400" u="none" cap="none" strike="noStrike">
                    <a:solidFill>
                      <a:srgbClr val="000000"/>
                    </a:solidFill>
                    <a:latin typeface="Arial"/>
                    <a:ea typeface="Arial"/>
                    <a:cs typeface="Arial"/>
                    <a:sym typeface="Arial"/>
                  </a:endParaRPr>
                </a:p>
              </p:txBody>
            </p:sp>
          </p:grpSp>
          <p:grpSp>
            <p:nvGrpSpPr>
              <p:cNvPr id="666" name="Google Shape;666;g32268d58d69_0_2870"/>
              <p:cNvGrpSpPr/>
              <p:nvPr/>
            </p:nvGrpSpPr>
            <p:grpSpPr>
              <a:xfrm>
                <a:off x="2296123" y="2630414"/>
                <a:ext cx="907244" cy="449412"/>
                <a:chOff x="2382751" y="2707416"/>
                <a:chExt cx="907244" cy="449412"/>
              </a:xfrm>
            </p:grpSpPr>
            <p:sp>
              <p:nvSpPr>
                <p:cNvPr id="667" name="Google Shape;667;g32268d58d69_0_2870"/>
                <p:cNvSpPr/>
                <p:nvPr/>
              </p:nvSpPr>
              <p:spPr>
                <a:xfrm>
                  <a:off x="2382751" y="2707416"/>
                  <a:ext cx="907244" cy="449412"/>
                </a:xfrm>
                <a:custGeom>
                  <a:rect b="b" l="l" r="r" t="t"/>
                  <a:pathLst>
                    <a:path extrusionOk="0" h="409487" w="826646">
                      <a:moveTo>
                        <a:pt x="501088" y="0"/>
                      </a:moveTo>
                      <a:cubicBezTo>
                        <a:pt x="602589" y="0"/>
                        <a:pt x="602589" y="0"/>
                        <a:pt x="602589" y="0"/>
                      </a:cubicBezTo>
                      <a:cubicBezTo>
                        <a:pt x="653339" y="0"/>
                        <a:pt x="693214" y="39938"/>
                        <a:pt x="693214" y="87137"/>
                      </a:cubicBezTo>
                      <a:lnTo>
                        <a:pt x="687399" y="116636"/>
                      </a:lnTo>
                      <a:lnTo>
                        <a:pt x="714831" y="122059"/>
                      </a:lnTo>
                      <a:cubicBezTo>
                        <a:pt x="747464" y="135675"/>
                        <a:pt x="769899" y="167670"/>
                        <a:pt x="769899" y="205792"/>
                      </a:cubicBezTo>
                      <a:lnTo>
                        <a:pt x="763447" y="236587"/>
                      </a:lnTo>
                      <a:lnTo>
                        <a:pt x="773111" y="238618"/>
                      </a:lnTo>
                      <a:cubicBezTo>
                        <a:pt x="804212" y="252233"/>
                        <a:pt x="826646" y="284228"/>
                        <a:pt x="826646" y="322350"/>
                      </a:cubicBezTo>
                      <a:cubicBezTo>
                        <a:pt x="826646" y="369550"/>
                        <a:pt x="786764" y="409487"/>
                        <a:pt x="739631" y="409487"/>
                      </a:cubicBezTo>
                      <a:cubicBezTo>
                        <a:pt x="87015" y="409487"/>
                        <a:pt x="87015" y="409487"/>
                        <a:pt x="87015" y="409487"/>
                      </a:cubicBezTo>
                      <a:cubicBezTo>
                        <a:pt x="39882" y="409487"/>
                        <a:pt x="0" y="369550"/>
                        <a:pt x="0" y="322350"/>
                      </a:cubicBezTo>
                      <a:cubicBezTo>
                        <a:pt x="0" y="271521"/>
                        <a:pt x="39882" y="231583"/>
                        <a:pt x="87015" y="231583"/>
                      </a:cubicBezTo>
                      <a:lnTo>
                        <a:pt x="187867" y="231583"/>
                      </a:lnTo>
                      <a:lnTo>
                        <a:pt x="182506" y="205792"/>
                      </a:lnTo>
                      <a:cubicBezTo>
                        <a:pt x="182506" y="154963"/>
                        <a:pt x="222391" y="115025"/>
                        <a:pt x="269527" y="115025"/>
                      </a:cubicBezTo>
                      <a:cubicBezTo>
                        <a:pt x="320743" y="115025"/>
                        <a:pt x="365557" y="115025"/>
                        <a:pt x="404769" y="115025"/>
                      </a:cubicBezTo>
                      <a:lnTo>
                        <a:pt x="419542" y="115025"/>
                      </a:lnTo>
                      <a:lnTo>
                        <a:pt x="414088" y="87137"/>
                      </a:lnTo>
                      <a:cubicBezTo>
                        <a:pt x="414088" y="39938"/>
                        <a:pt x="453963" y="0"/>
                        <a:pt x="501088" y="0"/>
                      </a:cubicBezTo>
                      <a:close/>
                    </a:path>
                  </a:pathLst>
                </a:custGeom>
                <a:solidFill>
                  <a:schemeClr val="lt2"/>
                </a:solidFill>
                <a:ln cap="flat" cmpd="sng" w="9525">
                  <a:solidFill>
                    <a:schemeClr val="lt1"/>
                  </a:solidFill>
                  <a:prstDash val="solid"/>
                  <a:round/>
                  <a:headEnd len="sm" w="sm" type="none"/>
                  <a:tailEnd len="sm" w="sm" type="none"/>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82828"/>
                    </a:solidFill>
                    <a:latin typeface="Calibri"/>
                    <a:ea typeface="Calibri"/>
                    <a:cs typeface="Calibri"/>
                    <a:sym typeface="Calibri"/>
                  </a:endParaRPr>
                </a:p>
              </p:txBody>
            </p:sp>
            <p:pic>
              <p:nvPicPr>
                <p:cNvPr id="668" name="Google Shape;668;g32268d58d69_0_2870"/>
                <p:cNvPicPr preferRelativeResize="0"/>
                <p:nvPr/>
              </p:nvPicPr>
              <p:blipFill rotWithShape="1">
                <a:blip r:embed="rId28">
                  <a:alphaModFix/>
                </a:blip>
                <a:srcRect b="0" l="0" r="0" t="0"/>
                <a:stretch/>
              </p:blipFill>
              <p:spPr>
                <a:xfrm>
                  <a:off x="2767401" y="2893281"/>
                  <a:ext cx="342120" cy="204737"/>
                </a:xfrm>
                <a:prstGeom prst="rect">
                  <a:avLst/>
                </a:prstGeom>
                <a:noFill/>
                <a:ln>
                  <a:noFill/>
                </a:ln>
              </p:spPr>
            </p:pic>
          </p:grpSp>
        </p:grpSp>
        <p:grpSp>
          <p:nvGrpSpPr>
            <p:cNvPr id="669" name="Google Shape;669;g32268d58d69_0_2870"/>
            <p:cNvGrpSpPr/>
            <p:nvPr/>
          </p:nvGrpSpPr>
          <p:grpSpPr>
            <a:xfrm>
              <a:off x="5217272" y="2349493"/>
              <a:ext cx="1053267" cy="830918"/>
              <a:chOff x="3972218" y="1862924"/>
              <a:chExt cx="841200" cy="663619"/>
            </a:xfrm>
          </p:grpSpPr>
          <p:sp>
            <p:nvSpPr>
              <p:cNvPr id="670" name="Google Shape;670;g32268d58d69_0_2870"/>
              <p:cNvSpPr txBox="1"/>
              <p:nvPr/>
            </p:nvSpPr>
            <p:spPr>
              <a:xfrm>
                <a:off x="3972218" y="2223543"/>
                <a:ext cx="841200" cy="303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33"/>
                  <a:buFont typeface="Arial"/>
                  <a:buNone/>
                </a:pPr>
                <a:r>
                  <a:rPr b="0" i="0" lang="en-US" sz="933" u="none" cap="none" strike="noStrike">
                    <a:solidFill>
                      <a:srgbClr val="FFFFFF"/>
                    </a:solidFill>
                    <a:latin typeface="Arial"/>
                    <a:ea typeface="Arial"/>
                    <a:cs typeface="Arial"/>
                    <a:sym typeface="Arial"/>
                  </a:rPr>
                  <a:t>CLOUD </a:t>
                </a:r>
                <a:br>
                  <a:rPr b="0" i="0" lang="en-US" sz="933" u="none" cap="none" strike="noStrike">
                    <a:solidFill>
                      <a:srgbClr val="FFFFFF"/>
                    </a:solidFill>
                    <a:latin typeface="Arial"/>
                    <a:ea typeface="Arial"/>
                    <a:cs typeface="Arial"/>
                    <a:sym typeface="Arial"/>
                  </a:rPr>
                </a:br>
                <a:r>
                  <a:rPr b="0" i="0" lang="en-US" sz="933" u="none" cap="none" strike="noStrike">
                    <a:solidFill>
                      <a:srgbClr val="FFFFFF"/>
                    </a:solidFill>
                    <a:latin typeface="Arial"/>
                    <a:ea typeface="Arial"/>
                    <a:cs typeface="Arial"/>
                    <a:sym typeface="Arial"/>
                  </a:rPr>
                  <a:t>PROVIDERS</a:t>
                </a:r>
                <a:endParaRPr b="0" i="0" sz="1400" u="none" cap="none" strike="noStrike">
                  <a:solidFill>
                    <a:srgbClr val="000000"/>
                  </a:solidFill>
                  <a:latin typeface="Arial"/>
                  <a:ea typeface="Arial"/>
                  <a:cs typeface="Arial"/>
                  <a:sym typeface="Arial"/>
                </a:endParaRPr>
              </a:p>
            </p:txBody>
          </p:sp>
          <p:sp>
            <p:nvSpPr>
              <p:cNvPr id="671" name="Google Shape;671;g32268d58d69_0_2870"/>
              <p:cNvSpPr/>
              <p:nvPr/>
            </p:nvSpPr>
            <p:spPr>
              <a:xfrm>
                <a:off x="4158357" y="1862924"/>
                <a:ext cx="376200" cy="376200"/>
              </a:xfrm>
              <a:prstGeom prst="ellipse">
                <a:avLst/>
              </a:prstGeom>
              <a:solidFill>
                <a:srgbClr val="00BCE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33"/>
                  <a:buFont typeface="Arial"/>
                  <a:buNone/>
                </a:pPr>
                <a:r>
                  <a:t/>
                </a:r>
                <a:endParaRPr b="0" i="0" sz="933" u="none" cap="none" strike="noStrike">
                  <a:solidFill>
                    <a:srgbClr val="00BCEB"/>
                  </a:solidFill>
                  <a:latin typeface="Arial"/>
                  <a:ea typeface="Arial"/>
                  <a:cs typeface="Arial"/>
                  <a:sym typeface="Arial"/>
                </a:endParaRPr>
              </a:p>
            </p:txBody>
          </p:sp>
        </p:grpSp>
        <p:sp>
          <p:nvSpPr>
            <p:cNvPr id="672" name="Google Shape;672;g32268d58d69_0_2870"/>
            <p:cNvSpPr/>
            <p:nvPr/>
          </p:nvSpPr>
          <p:spPr>
            <a:xfrm>
              <a:off x="2145429" y="1968990"/>
              <a:ext cx="760990" cy="3397048"/>
            </a:xfrm>
            <a:custGeom>
              <a:rect b="b" l="l" r="r" t="t"/>
              <a:pathLst>
                <a:path extrusionOk="0" h="1833764" w="190605">
                  <a:moveTo>
                    <a:pt x="190605" y="1833764"/>
                  </a:moveTo>
                  <a:lnTo>
                    <a:pt x="182127" y="1816165"/>
                  </a:lnTo>
                  <a:cubicBezTo>
                    <a:pt x="64851" y="1538894"/>
                    <a:pt x="0" y="1234049"/>
                    <a:pt x="0" y="914058"/>
                  </a:cubicBezTo>
                  <a:cubicBezTo>
                    <a:pt x="0" y="594067"/>
                    <a:pt x="64851" y="289223"/>
                    <a:pt x="182127" y="11952"/>
                  </a:cubicBezTo>
                  <a:lnTo>
                    <a:pt x="187884" y="0"/>
                  </a:lnTo>
                </a:path>
              </a:pathLst>
            </a:custGeom>
            <a:noFill/>
            <a:ln cap="rnd" cmpd="sng" w="38100">
              <a:solidFill>
                <a:schemeClr val="lt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000"/>
                <a:buFont typeface="Arial"/>
                <a:buNone/>
              </a:pPr>
              <a:r>
                <a:t/>
              </a:r>
              <a:endParaRPr b="0" i="0" sz="2000" u="none" cap="none" strike="noStrike">
                <a:solidFill>
                  <a:srgbClr val="282828"/>
                </a:solidFill>
                <a:latin typeface="Arial"/>
                <a:ea typeface="Arial"/>
                <a:cs typeface="Arial"/>
                <a:sym typeface="Arial"/>
              </a:endParaRPr>
            </a:p>
          </p:txBody>
        </p:sp>
        <p:sp>
          <p:nvSpPr>
            <p:cNvPr id="673" name="Google Shape;673;g32268d58d69_0_2870"/>
            <p:cNvSpPr/>
            <p:nvPr/>
          </p:nvSpPr>
          <p:spPr>
            <a:xfrm flipH="1">
              <a:off x="9061590" y="1941393"/>
              <a:ext cx="760990" cy="3397048"/>
            </a:xfrm>
            <a:custGeom>
              <a:rect b="b" l="l" r="r" t="t"/>
              <a:pathLst>
                <a:path extrusionOk="0" h="1833764" w="190605">
                  <a:moveTo>
                    <a:pt x="190605" y="1833764"/>
                  </a:moveTo>
                  <a:lnTo>
                    <a:pt x="182127" y="1816165"/>
                  </a:lnTo>
                  <a:cubicBezTo>
                    <a:pt x="64851" y="1538894"/>
                    <a:pt x="0" y="1234049"/>
                    <a:pt x="0" y="914058"/>
                  </a:cubicBezTo>
                  <a:cubicBezTo>
                    <a:pt x="0" y="594067"/>
                    <a:pt x="64851" y="289223"/>
                    <a:pt x="182127" y="11952"/>
                  </a:cubicBezTo>
                  <a:lnTo>
                    <a:pt x="187884" y="0"/>
                  </a:lnTo>
                </a:path>
              </a:pathLst>
            </a:custGeom>
            <a:noFill/>
            <a:ln cap="rnd" cmpd="sng" w="38100">
              <a:solidFill>
                <a:schemeClr val="lt1"/>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000"/>
                <a:buFont typeface="Arial"/>
                <a:buNone/>
              </a:pPr>
              <a:r>
                <a:t/>
              </a:r>
              <a:endParaRPr b="0" i="0" sz="2000" u="none" cap="none" strike="noStrike">
                <a:solidFill>
                  <a:srgbClr val="282828"/>
                </a:solidFill>
                <a:latin typeface="Arial"/>
                <a:ea typeface="Arial"/>
                <a:cs typeface="Arial"/>
                <a:sym typeface="Arial"/>
              </a:endParaRPr>
            </a:p>
          </p:txBody>
        </p:sp>
        <p:grpSp>
          <p:nvGrpSpPr>
            <p:cNvPr id="674" name="Google Shape;674;g32268d58d69_0_2870"/>
            <p:cNvGrpSpPr/>
            <p:nvPr/>
          </p:nvGrpSpPr>
          <p:grpSpPr>
            <a:xfrm>
              <a:off x="8490793" y="2627679"/>
              <a:ext cx="445500" cy="445500"/>
              <a:chOff x="8490793" y="2627679"/>
              <a:chExt cx="445500" cy="445500"/>
            </a:xfrm>
          </p:grpSpPr>
          <p:sp>
            <p:nvSpPr>
              <p:cNvPr id="675" name="Google Shape;675;g32268d58d69_0_2870"/>
              <p:cNvSpPr/>
              <p:nvPr/>
            </p:nvSpPr>
            <p:spPr>
              <a:xfrm>
                <a:off x="8490793" y="2627679"/>
                <a:ext cx="445500" cy="4455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pic>
            <p:nvPicPr>
              <p:cNvPr id="676" name="Google Shape;676;g32268d58d69_0_2870"/>
              <p:cNvPicPr preferRelativeResize="0"/>
              <p:nvPr/>
            </p:nvPicPr>
            <p:blipFill rotWithShape="1">
              <a:blip r:embed="rId29">
                <a:alphaModFix/>
              </a:blip>
              <a:srcRect b="0" l="0" r="0" t="0"/>
              <a:stretch/>
            </p:blipFill>
            <p:spPr>
              <a:xfrm>
                <a:off x="8550275" y="2747043"/>
                <a:ext cx="326447" cy="233177"/>
              </a:xfrm>
              <a:prstGeom prst="rect">
                <a:avLst/>
              </a:prstGeom>
              <a:noFill/>
              <a:ln>
                <a:noFill/>
              </a:ln>
            </p:spPr>
          </p:pic>
        </p:grpSp>
        <p:pic>
          <p:nvPicPr>
            <p:cNvPr descr="Media Download Center" id="677" name="Google Shape;677;g32268d58d69_0_2870"/>
            <p:cNvPicPr preferRelativeResize="0"/>
            <p:nvPr/>
          </p:nvPicPr>
          <p:blipFill rotWithShape="1">
            <a:blip r:embed="rId30">
              <a:alphaModFix/>
            </a:blip>
            <a:srcRect b="0" l="0" r="0" t="0"/>
            <a:stretch/>
          </p:blipFill>
          <p:spPr>
            <a:xfrm>
              <a:off x="4346358" y="3381842"/>
              <a:ext cx="890163" cy="200339"/>
            </a:xfrm>
            <a:prstGeom prst="rect">
              <a:avLst/>
            </a:prstGeom>
            <a:noFill/>
            <a:ln>
              <a:noFill/>
            </a:ln>
          </p:spPr>
        </p:pic>
        <p:sp>
          <p:nvSpPr>
            <p:cNvPr id="678" name="Google Shape;678;g32268d58d69_0_2870"/>
            <p:cNvSpPr txBox="1"/>
            <p:nvPr/>
          </p:nvSpPr>
          <p:spPr>
            <a:xfrm>
              <a:off x="3310595" y="5759799"/>
              <a:ext cx="647400" cy="200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rgbClr val="FFFFFF"/>
                  </a:solidFill>
                  <a:latin typeface="Arial"/>
                  <a:ea typeface="Arial"/>
                  <a:cs typeface="Arial"/>
                  <a:sym typeface="Arial"/>
                </a:rPr>
                <a:t>CAMPUS</a:t>
              </a:r>
              <a:endParaRPr b="0" i="0" sz="1400" u="none" cap="none" strike="noStrike">
                <a:solidFill>
                  <a:srgbClr val="000000"/>
                </a:solidFill>
                <a:latin typeface="Arial"/>
                <a:ea typeface="Arial"/>
                <a:cs typeface="Arial"/>
                <a:sym typeface="Arial"/>
              </a:endParaRPr>
            </a:p>
          </p:txBody>
        </p:sp>
        <p:sp>
          <p:nvSpPr>
            <p:cNvPr id="679" name="Google Shape;679;g32268d58d69_0_2870"/>
            <p:cNvSpPr txBox="1"/>
            <p:nvPr/>
          </p:nvSpPr>
          <p:spPr>
            <a:xfrm>
              <a:off x="4695098" y="5741699"/>
              <a:ext cx="647400" cy="200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rgbClr val="FFFFFF"/>
                  </a:solidFill>
                  <a:latin typeface="Arial"/>
                  <a:ea typeface="Arial"/>
                  <a:cs typeface="Arial"/>
                  <a:sym typeface="Arial"/>
                </a:rPr>
                <a:t>BRANCH</a:t>
              </a:r>
              <a:endParaRPr b="0" i="0" sz="1400" u="none" cap="none" strike="noStrike">
                <a:solidFill>
                  <a:srgbClr val="000000"/>
                </a:solidFill>
                <a:latin typeface="Arial"/>
                <a:ea typeface="Arial"/>
                <a:cs typeface="Arial"/>
                <a:sym typeface="Arial"/>
              </a:endParaRPr>
            </a:p>
          </p:txBody>
        </p:sp>
        <p:sp>
          <p:nvSpPr>
            <p:cNvPr id="680" name="Google Shape;680;g32268d58d69_0_2870"/>
            <p:cNvSpPr txBox="1"/>
            <p:nvPr/>
          </p:nvSpPr>
          <p:spPr>
            <a:xfrm>
              <a:off x="6079597" y="5759799"/>
              <a:ext cx="1136100" cy="200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rgbClr val="FFFFFF"/>
                  </a:solidFill>
                  <a:latin typeface="Arial"/>
                  <a:ea typeface="Arial"/>
                  <a:cs typeface="Arial"/>
                  <a:sym typeface="Arial"/>
                </a:rPr>
                <a:t>DATA CENTER</a:t>
              </a:r>
              <a:endParaRPr b="0" i="0" sz="1400" u="none" cap="none" strike="noStrike">
                <a:solidFill>
                  <a:srgbClr val="000000"/>
                </a:solidFill>
                <a:latin typeface="Arial"/>
                <a:ea typeface="Arial"/>
                <a:cs typeface="Arial"/>
                <a:sym typeface="Arial"/>
              </a:endParaRPr>
            </a:p>
          </p:txBody>
        </p:sp>
        <p:sp>
          <p:nvSpPr>
            <p:cNvPr id="681" name="Google Shape;681;g32268d58d69_0_2870"/>
            <p:cNvSpPr txBox="1"/>
            <p:nvPr/>
          </p:nvSpPr>
          <p:spPr>
            <a:xfrm>
              <a:off x="7964646" y="5785349"/>
              <a:ext cx="1001700" cy="200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rgbClr val="FFFFFF"/>
                  </a:solidFill>
                  <a:latin typeface="Arial"/>
                  <a:ea typeface="Arial"/>
                  <a:cs typeface="Arial"/>
                  <a:sym typeface="Arial"/>
                </a:rPr>
                <a:t>EDGE | IOT &amp; OT</a:t>
              </a:r>
              <a:endParaRPr b="0" i="0" sz="1400" u="none" cap="none" strike="noStrike">
                <a:solidFill>
                  <a:srgbClr val="000000"/>
                </a:solidFill>
                <a:latin typeface="Arial"/>
                <a:ea typeface="Arial"/>
                <a:cs typeface="Arial"/>
                <a:sym typeface="Arial"/>
              </a:endParaRPr>
            </a:p>
          </p:txBody>
        </p:sp>
        <p:grpSp>
          <p:nvGrpSpPr>
            <p:cNvPr id="682" name="Google Shape;682;g32268d58d69_0_2870"/>
            <p:cNvGrpSpPr/>
            <p:nvPr/>
          </p:nvGrpSpPr>
          <p:grpSpPr>
            <a:xfrm>
              <a:off x="3347193" y="5161843"/>
              <a:ext cx="574200" cy="574200"/>
              <a:chOff x="1847077" y="5180223"/>
              <a:chExt cx="574200" cy="574200"/>
            </a:xfrm>
          </p:grpSpPr>
          <p:sp>
            <p:nvSpPr>
              <p:cNvPr id="683" name="Google Shape;683;g32268d58d69_0_2870"/>
              <p:cNvSpPr/>
              <p:nvPr/>
            </p:nvSpPr>
            <p:spPr>
              <a:xfrm>
                <a:off x="1847077" y="5180223"/>
                <a:ext cx="574200" cy="574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684" name="Google Shape;684;g32268d58d69_0_2870"/>
              <p:cNvPicPr preferRelativeResize="0"/>
              <p:nvPr/>
            </p:nvPicPr>
            <p:blipFill rotWithShape="1">
              <a:blip r:embed="rId31">
                <a:alphaModFix/>
              </a:blip>
              <a:srcRect b="0" l="0" r="0" t="0"/>
              <a:stretch/>
            </p:blipFill>
            <p:spPr>
              <a:xfrm>
                <a:off x="1989493" y="5305130"/>
                <a:ext cx="266613" cy="324260"/>
              </a:xfrm>
              <a:prstGeom prst="rect">
                <a:avLst/>
              </a:prstGeom>
              <a:noFill/>
              <a:ln>
                <a:noFill/>
              </a:ln>
            </p:spPr>
          </p:pic>
        </p:grpSp>
        <p:pic>
          <p:nvPicPr>
            <p:cNvPr id="685" name="Google Shape;685;g32268d58d69_0_2870"/>
            <p:cNvPicPr preferRelativeResize="0"/>
            <p:nvPr/>
          </p:nvPicPr>
          <p:blipFill rotWithShape="1">
            <a:blip r:embed="rId32">
              <a:alphaModFix/>
            </a:blip>
            <a:srcRect b="0" l="0" r="0" t="0"/>
            <a:stretch/>
          </p:blipFill>
          <p:spPr>
            <a:xfrm>
              <a:off x="5485166" y="2447648"/>
              <a:ext cx="383776" cy="253437"/>
            </a:xfrm>
            <a:prstGeom prst="rect">
              <a:avLst/>
            </a:prstGeom>
            <a:noFill/>
            <a:ln>
              <a:noFill/>
            </a:ln>
          </p:spPr>
        </p:pic>
        <p:grpSp>
          <p:nvGrpSpPr>
            <p:cNvPr id="686" name="Google Shape;686;g32268d58d69_0_2870"/>
            <p:cNvGrpSpPr/>
            <p:nvPr/>
          </p:nvGrpSpPr>
          <p:grpSpPr>
            <a:xfrm>
              <a:off x="4717159" y="5152673"/>
              <a:ext cx="574200" cy="574200"/>
              <a:chOff x="4717159" y="5152673"/>
              <a:chExt cx="574200" cy="574200"/>
            </a:xfrm>
          </p:grpSpPr>
          <p:sp>
            <p:nvSpPr>
              <p:cNvPr id="687" name="Google Shape;687;g32268d58d69_0_2870"/>
              <p:cNvSpPr/>
              <p:nvPr/>
            </p:nvSpPr>
            <p:spPr>
              <a:xfrm>
                <a:off x="4717159" y="5152673"/>
                <a:ext cx="574200" cy="574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688" name="Google Shape;688;g32268d58d69_0_2870"/>
              <p:cNvPicPr preferRelativeResize="0"/>
              <p:nvPr/>
            </p:nvPicPr>
            <p:blipFill rotWithShape="1">
              <a:blip r:embed="rId33">
                <a:alphaModFix/>
              </a:blip>
              <a:srcRect b="0" l="0" r="0" t="0"/>
              <a:stretch/>
            </p:blipFill>
            <p:spPr>
              <a:xfrm>
                <a:off x="4844162" y="5316783"/>
                <a:ext cx="328844" cy="257743"/>
              </a:xfrm>
              <a:prstGeom prst="rect">
                <a:avLst/>
              </a:prstGeom>
              <a:noFill/>
              <a:ln>
                <a:noFill/>
              </a:ln>
            </p:spPr>
          </p:pic>
        </p:grpSp>
        <p:grpSp>
          <p:nvGrpSpPr>
            <p:cNvPr id="689" name="Google Shape;689;g32268d58d69_0_2870"/>
            <p:cNvGrpSpPr/>
            <p:nvPr/>
          </p:nvGrpSpPr>
          <p:grpSpPr>
            <a:xfrm>
              <a:off x="8063863" y="5152673"/>
              <a:ext cx="574200" cy="574200"/>
              <a:chOff x="8063863" y="5152673"/>
              <a:chExt cx="574200" cy="574200"/>
            </a:xfrm>
          </p:grpSpPr>
          <p:sp>
            <p:nvSpPr>
              <p:cNvPr id="690" name="Google Shape;690;g32268d58d69_0_2870"/>
              <p:cNvSpPr/>
              <p:nvPr/>
            </p:nvSpPr>
            <p:spPr>
              <a:xfrm>
                <a:off x="8063863" y="5152673"/>
                <a:ext cx="574200" cy="574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691" name="Google Shape;691;g32268d58d69_0_2870"/>
              <p:cNvPicPr preferRelativeResize="0"/>
              <p:nvPr/>
            </p:nvPicPr>
            <p:blipFill rotWithShape="1">
              <a:blip r:embed="rId34">
                <a:alphaModFix/>
              </a:blip>
              <a:srcRect b="0" l="0" r="0" t="0"/>
              <a:stretch/>
            </p:blipFill>
            <p:spPr>
              <a:xfrm>
                <a:off x="8132828" y="5271960"/>
                <a:ext cx="185837" cy="364527"/>
              </a:xfrm>
              <a:prstGeom prst="rect">
                <a:avLst/>
              </a:prstGeom>
              <a:noFill/>
              <a:ln>
                <a:noFill/>
              </a:ln>
            </p:spPr>
          </p:pic>
          <p:pic>
            <p:nvPicPr>
              <p:cNvPr id="692" name="Google Shape;692;g32268d58d69_0_2870"/>
              <p:cNvPicPr preferRelativeResize="0"/>
              <p:nvPr/>
            </p:nvPicPr>
            <p:blipFill rotWithShape="1">
              <a:blip r:embed="rId35">
                <a:alphaModFix/>
              </a:blip>
              <a:srcRect b="0" l="0" r="0" t="0"/>
              <a:stretch/>
            </p:blipFill>
            <p:spPr>
              <a:xfrm>
                <a:off x="8338575" y="5321021"/>
                <a:ext cx="244593" cy="212689"/>
              </a:xfrm>
              <a:prstGeom prst="rect">
                <a:avLst/>
              </a:prstGeom>
              <a:noFill/>
              <a:ln>
                <a:noFill/>
              </a:ln>
            </p:spPr>
          </p:pic>
        </p:grpSp>
        <p:grpSp>
          <p:nvGrpSpPr>
            <p:cNvPr id="693" name="Google Shape;693;g32268d58d69_0_2870"/>
            <p:cNvGrpSpPr/>
            <p:nvPr/>
          </p:nvGrpSpPr>
          <p:grpSpPr>
            <a:xfrm>
              <a:off x="4494483" y="3896397"/>
              <a:ext cx="411816" cy="411816"/>
              <a:chOff x="8063863" y="5152673"/>
              <a:chExt cx="574200" cy="574200"/>
            </a:xfrm>
          </p:grpSpPr>
          <p:sp>
            <p:nvSpPr>
              <p:cNvPr id="694" name="Google Shape;694;g32268d58d69_0_2870"/>
              <p:cNvSpPr/>
              <p:nvPr/>
            </p:nvSpPr>
            <p:spPr>
              <a:xfrm>
                <a:off x="8063863" y="5152673"/>
                <a:ext cx="574200" cy="574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695" name="Google Shape;695;g32268d58d69_0_2870"/>
              <p:cNvPicPr preferRelativeResize="0"/>
              <p:nvPr/>
            </p:nvPicPr>
            <p:blipFill rotWithShape="1">
              <a:blip r:embed="rId34">
                <a:alphaModFix/>
              </a:blip>
              <a:srcRect b="0" l="0" r="0" t="0"/>
              <a:stretch/>
            </p:blipFill>
            <p:spPr>
              <a:xfrm>
                <a:off x="8132828" y="5271960"/>
                <a:ext cx="185837" cy="364527"/>
              </a:xfrm>
              <a:prstGeom prst="rect">
                <a:avLst/>
              </a:prstGeom>
              <a:noFill/>
              <a:ln>
                <a:noFill/>
              </a:ln>
            </p:spPr>
          </p:pic>
          <p:pic>
            <p:nvPicPr>
              <p:cNvPr id="696" name="Google Shape;696;g32268d58d69_0_2870"/>
              <p:cNvPicPr preferRelativeResize="0"/>
              <p:nvPr/>
            </p:nvPicPr>
            <p:blipFill rotWithShape="1">
              <a:blip r:embed="rId35">
                <a:alphaModFix/>
              </a:blip>
              <a:srcRect b="0" l="0" r="0" t="0"/>
              <a:stretch/>
            </p:blipFill>
            <p:spPr>
              <a:xfrm>
                <a:off x="8338575" y="5321021"/>
                <a:ext cx="244593" cy="212689"/>
              </a:xfrm>
              <a:prstGeom prst="rect">
                <a:avLst/>
              </a:prstGeom>
              <a:noFill/>
              <a:ln>
                <a:noFill/>
              </a:ln>
            </p:spPr>
          </p:pic>
        </p:grpSp>
        <p:grpSp>
          <p:nvGrpSpPr>
            <p:cNvPr id="697" name="Google Shape;697;g32268d58d69_0_2870"/>
            <p:cNvGrpSpPr/>
            <p:nvPr/>
          </p:nvGrpSpPr>
          <p:grpSpPr>
            <a:xfrm>
              <a:off x="6262495" y="5152673"/>
              <a:ext cx="574200" cy="574200"/>
              <a:chOff x="6262495" y="5152673"/>
              <a:chExt cx="574200" cy="574200"/>
            </a:xfrm>
          </p:grpSpPr>
          <p:sp>
            <p:nvSpPr>
              <p:cNvPr id="698" name="Google Shape;698;g32268d58d69_0_2870"/>
              <p:cNvSpPr/>
              <p:nvPr/>
            </p:nvSpPr>
            <p:spPr>
              <a:xfrm>
                <a:off x="6262495" y="5152673"/>
                <a:ext cx="574200" cy="5742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699" name="Google Shape;699;g32268d58d69_0_2870"/>
              <p:cNvPicPr preferRelativeResize="0"/>
              <p:nvPr/>
            </p:nvPicPr>
            <p:blipFill rotWithShape="1">
              <a:blip r:embed="rId36">
                <a:alphaModFix/>
              </a:blip>
              <a:srcRect b="0" l="0" r="0" t="0"/>
              <a:stretch/>
            </p:blipFill>
            <p:spPr>
              <a:xfrm>
                <a:off x="6430569" y="5271960"/>
                <a:ext cx="266631" cy="364395"/>
              </a:xfrm>
              <a:prstGeom prst="rect">
                <a:avLst/>
              </a:prstGeom>
              <a:noFill/>
              <a:ln>
                <a:noFill/>
              </a:ln>
            </p:spPr>
          </p:pic>
        </p:grpSp>
      </p:grpSp>
      <p:cxnSp>
        <p:nvCxnSpPr>
          <p:cNvPr id="700" name="Google Shape;700;g32268d58d69_0_2870"/>
          <p:cNvCxnSpPr/>
          <p:nvPr/>
        </p:nvCxnSpPr>
        <p:spPr>
          <a:xfrm rot="10800000">
            <a:off x="8213846" y="3014843"/>
            <a:ext cx="576900" cy="0"/>
          </a:xfrm>
          <a:prstGeom prst="straightConnector1">
            <a:avLst/>
          </a:prstGeom>
          <a:noFill/>
          <a:ln cap="flat" cmpd="sng" w="44450">
            <a:solidFill>
              <a:schemeClr val="accent1"/>
            </a:solidFill>
            <a:prstDash val="solid"/>
            <a:miter lim="800000"/>
            <a:headEnd len="sm" w="sm" type="none"/>
            <a:tailEnd len="sm" w="sm" type="none"/>
          </a:ln>
        </p:spPr>
      </p:cxnSp>
      <p:cxnSp>
        <p:nvCxnSpPr>
          <p:cNvPr id="701" name="Google Shape;701;g32268d58d69_0_2870"/>
          <p:cNvCxnSpPr/>
          <p:nvPr/>
        </p:nvCxnSpPr>
        <p:spPr>
          <a:xfrm rot="10800000">
            <a:off x="8213846" y="4243141"/>
            <a:ext cx="576900" cy="0"/>
          </a:xfrm>
          <a:prstGeom prst="straightConnector1">
            <a:avLst/>
          </a:prstGeom>
          <a:noFill/>
          <a:ln cap="flat" cmpd="sng" w="44450">
            <a:solidFill>
              <a:schemeClr val="accent1"/>
            </a:solidFill>
            <a:prstDash val="solid"/>
            <a:miter lim="800000"/>
            <a:headEnd len="sm" w="sm" type="none"/>
            <a:tailEnd len="sm" w="sm" type="none"/>
          </a:ln>
        </p:spPr>
      </p:cxnSp>
      <p:sp>
        <p:nvSpPr>
          <p:cNvPr id="702" name="Google Shape;702;g32268d58d69_0_2870"/>
          <p:cNvSpPr txBox="1"/>
          <p:nvPr>
            <p:ph type="title"/>
          </p:nvPr>
        </p:nvSpPr>
        <p:spPr>
          <a:xfrm>
            <a:off x="217450" y="365125"/>
            <a:ext cx="6344700" cy="498600"/>
          </a:xfrm>
          <a:prstGeom prst="rect">
            <a:avLst/>
          </a:prstGeom>
          <a:solidFill>
            <a:schemeClr val="accent1"/>
          </a:solidFill>
          <a:ln>
            <a:noFill/>
          </a:ln>
        </p:spPr>
        <p:txBody>
          <a:bodyPr anchorCtr="0" anchor="t" bIns="45700" lIns="91425" spcFirstLastPara="1" rIns="91425" wrap="square" tIns="45700">
            <a:noAutofit/>
          </a:bodyPr>
          <a:lstStyle/>
          <a:p>
            <a:pPr indent="-12700" lvl="0" marL="12700" rtl="0" algn="l">
              <a:lnSpc>
                <a:spcPct val="108000"/>
              </a:lnSpc>
              <a:spcBef>
                <a:spcPts val="0"/>
              </a:spcBef>
              <a:spcAft>
                <a:spcPts val="0"/>
              </a:spcAft>
              <a:buSzPts val="1100"/>
              <a:buNone/>
            </a:pPr>
            <a:r>
              <a:rPr lang="en-US" sz="2850">
                <a:solidFill>
                  <a:srgbClr val="FFFFFF"/>
                </a:solidFill>
              </a:rPr>
              <a:t>Use Case Full–Stack Visibility</a:t>
            </a:r>
            <a:endParaRPr sz="2880">
              <a:solidFill>
                <a:schemeClr val="lt1"/>
              </a:solidFill>
            </a:endParaRPr>
          </a:p>
          <a:p>
            <a:pPr indent="0" lvl="0" marL="0" rtl="0" algn="ctr">
              <a:lnSpc>
                <a:spcPct val="90000"/>
              </a:lnSpc>
              <a:spcBef>
                <a:spcPts val="0"/>
              </a:spcBef>
              <a:spcAft>
                <a:spcPts val="0"/>
              </a:spcAft>
              <a:buSzPts val="1100"/>
              <a:buNone/>
            </a:pPr>
            <a:r>
              <a:t/>
            </a:r>
            <a:endParaRPr sz="2880">
              <a:solidFill>
                <a:schemeClr val="lt1"/>
              </a:solidFill>
            </a:endParaRPr>
          </a:p>
          <a:p>
            <a:pPr indent="0" lvl="0" marL="0" rtl="0" algn="ctr">
              <a:lnSpc>
                <a:spcPct val="90000"/>
              </a:lnSpc>
              <a:spcBef>
                <a:spcPts val="0"/>
              </a:spcBef>
              <a:spcAft>
                <a:spcPts val="0"/>
              </a:spcAft>
              <a:buSzPts val="990"/>
              <a:buNone/>
            </a:pPr>
            <a:r>
              <a:t/>
            </a:r>
            <a:endParaRPr sz="2880">
              <a:solidFill>
                <a:schemeClr val="lt1"/>
              </a:solidFill>
            </a:endParaRPr>
          </a:p>
        </p:txBody>
      </p:sp>
    </p:spTree>
  </p:cSld>
  <p:clrMapOvr>
    <a:masterClrMapping/>
  </p:clrMapOvr>
  <mc:AlternateContent>
    <mc:Choice Requires="p14">
      <p:transition spd="slow" p14:dur="24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07" name="Shape 707"/>
        <p:cNvGrpSpPr/>
        <p:nvPr/>
      </p:nvGrpSpPr>
      <p:grpSpPr>
        <a:xfrm>
          <a:off x="0" y="0"/>
          <a:ext cx="0" cy="0"/>
          <a:chOff x="0" y="0"/>
          <a:chExt cx="0" cy="0"/>
        </a:xfrm>
      </p:grpSpPr>
      <p:grpSp>
        <p:nvGrpSpPr>
          <p:cNvPr id="708" name="Google Shape;708;g32268d58d69_0_3017"/>
          <p:cNvGrpSpPr/>
          <p:nvPr/>
        </p:nvGrpSpPr>
        <p:grpSpPr>
          <a:xfrm>
            <a:off x="298678" y="1128968"/>
            <a:ext cx="11594221" cy="5134211"/>
            <a:chOff x="297180" y="1430868"/>
            <a:chExt cx="11597700" cy="4861942"/>
          </a:xfrm>
        </p:grpSpPr>
        <p:sp>
          <p:nvSpPr>
            <p:cNvPr id="709" name="Google Shape;709;g32268d58d69_0_3017"/>
            <p:cNvSpPr/>
            <p:nvPr/>
          </p:nvSpPr>
          <p:spPr>
            <a:xfrm>
              <a:off x="297180" y="1809883"/>
              <a:ext cx="11597700" cy="4298400"/>
            </a:xfrm>
            <a:prstGeom prst="roundRect">
              <a:avLst>
                <a:gd fmla="val 9398" name="adj"/>
              </a:avLst>
            </a:prstGeom>
            <a:noFill/>
            <a:ln cap="rnd" cmpd="sng" w="25400">
              <a:solidFill>
                <a:srgbClr val="718C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000"/>
                <a:buFont typeface="Arial"/>
                <a:buNone/>
              </a:pPr>
              <a:r>
                <a:t/>
              </a:r>
              <a:endParaRPr b="0" i="0" sz="2000" u="none" cap="none" strike="noStrike">
                <a:solidFill>
                  <a:srgbClr val="282828"/>
                </a:solidFill>
                <a:latin typeface="Arial"/>
                <a:ea typeface="Arial"/>
                <a:cs typeface="Arial"/>
                <a:sym typeface="Arial"/>
              </a:endParaRPr>
            </a:p>
          </p:txBody>
        </p:sp>
        <p:sp>
          <p:nvSpPr>
            <p:cNvPr id="710" name="Google Shape;710;g32268d58d69_0_3017"/>
            <p:cNvSpPr/>
            <p:nvPr/>
          </p:nvSpPr>
          <p:spPr>
            <a:xfrm>
              <a:off x="5517577" y="1430868"/>
              <a:ext cx="5184000" cy="787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99"/>
                <a:buFont typeface="Arial"/>
                <a:buNone/>
              </a:pPr>
              <a:r>
                <a:t/>
              </a:r>
              <a:endParaRPr b="0" i="0" sz="2399" u="none" cap="none" strike="noStrike">
                <a:solidFill>
                  <a:srgbClr val="FFFFFF"/>
                </a:solidFill>
                <a:latin typeface="Calibri"/>
                <a:ea typeface="Calibri"/>
                <a:cs typeface="Calibri"/>
                <a:sym typeface="Calibri"/>
              </a:endParaRPr>
            </a:p>
          </p:txBody>
        </p:sp>
        <p:sp>
          <p:nvSpPr>
            <p:cNvPr id="711" name="Google Shape;711;g32268d58d69_0_3017"/>
            <p:cNvSpPr/>
            <p:nvPr/>
          </p:nvSpPr>
          <p:spPr>
            <a:xfrm>
              <a:off x="1100531" y="5886610"/>
              <a:ext cx="4690800" cy="406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99"/>
                <a:buFont typeface="Arial"/>
                <a:buNone/>
              </a:pPr>
              <a:r>
                <a:t/>
              </a:r>
              <a:endParaRPr b="0" i="0" sz="2399" u="none" cap="none" strike="noStrike">
                <a:solidFill>
                  <a:srgbClr val="FFFFFF"/>
                </a:solidFill>
                <a:latin typeface="Calibri"/>
                <a:ea typeface="Calibri"/>
                <a:cs typeface="Calibri"/>
                <a:sym typeface="Calibri"/>
              </a:endParaRPr>
            </a:p>
          </p:txBody>
        </p:sp>
      </p:grpSp>
      <p:sp>
        <p:nvSpPr>
          <p:cNvPr id="712" name="Google Shape;712;g32268d58d69_0_3017"/>
          <p:cNvSpPr txBox="1"/>
          <p:nvPr>
            <p:ph idx="4294967295" type="body"/>
          </p:nvPr>
        </p:nvSpPr>
        <p:spPr>
          <a:xfrm>
            <a:off x="661041" y="996950"/>
            <a:ext cx="3842400" cy="410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280"/>
              <a:buNone/>
            </a:pPr>
            <a:r>
              <a:rPr lang="en-US">
                <a:solidFill>
                  <a:srgbClr val="B9C7D5"/>
                </a:solidFill>
              </a:rPr>
              <a:t>with Business context</a:t>
            </a:r>
            <a:endParaRPr/>
          </a:p>
        </p:txBody>
      </p:sp>
      <p:sp>
        <p:nvSpPr>
          <p:cNvPr id="713" name="Google Shape;713;g32268d58d69_0_3017"/>
          <p:cNvSpPr txBox="1"/>
          <p:nvPr/>
        </p:nvSpPr>
        <p:spPr>
          <a:xfrm>
            <a:off x="7156238" y="3173730"/>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Revenue</a:t>
            </a:r>
            <a:endParaRPr b="0" i="0" sz="1400" u="none" cap="none" strike="noStrike">
              <a:solidFill>
                <a:srgbClr val="FFFFFF"/>
              </a:solidFill>
              <a:latin typeface="Arial"/>
              <a:ea typeface="Arial"/>
              <a:cs typeface="Arial"/>
              <a:sym typeface="Arial"/>
            </a:endParaRPr>
          </a:p>
        </p:txBody>
      </p:sp>
      <p:grpSp>
        <p:nvGrpSpPr>
          <p:cNvPr id="714" name="Google Shape;714;g32268d58d69_0_3017"/>
          <p:cNvGrpSpPr/>
          <p:nvPr/>
        </p:nvGrpSpPr>
        <p:grpSpPr>
          <a:xfrm>
            <a:off x="6855425" y="3224687"/>
            <a:ext cx="289634" cy="174302"/>
            <a:chOff x="5813424" y="3257550"/>
            <a:chExt cx="566356" cy="340899"/>
          </a:xfrm>
        </p:grpSpPr>
        <p:sp>
          <p:nvSpPr>
            <p:cNvPr id="715" name="Google Shape;715;g32268d58d69_0_3017"/>
            <p:cNvSpPr/>
            <p:nvPr/>
          </p:nvSpPr>
          <p:spPr>
            <a:xfrm>
              <a:off x="5813424" y="3257550"/>
              <a:ext cx="566356" cy="340899"/>
            </a:xfrm>
            <a:custGeom>
              <a:rect b="b" l="l" r="r" t="t"/>
              <a:pathLst>
                <a:path extrusionOk="0" h="340899" w="566356">
                  <a:moveTo>
                    <a:pt x="566357" y="340900"/>
                  </a:moveTo>
                  <a:lnTo>
                    <a:pt x="0" y="340900"/>
                  </a:lnTo>
                  <a:lnTo>
                    <a:pt x="0" y="0"/>
                  </a:lnTo>
                  <a:lnTo>
                    <a:pt x="566357" y="0"/>
                  </a:lnTo>
                  <a:lnTo>
                    <a:pt x="566357" y="340900"/>
                  </a:lnTo>
                  <a:close/>
                  <a:moveTo>
                    <a:pt x="19050" y="321850"/>
                  </a:moveTo>
                  <a:lnTo>
                    <a:pt x="547307" y="321850"/>
                  </a:lnTo>
                  <a:lnTo>
                    <a:pt x="547307" y="19050"/>
                  </a:lnTo>
                  <a:lnTo>
                    <a:pt x="19050" y="19050"/>
                  </a:lnTo>
                  <a:lnTo>
                    <a:pt x="19050" y="3218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16" name="Google Shape;716;g32268d58d69_0_3017"/>
            <p:cNvSpPr/>
            <p:nvPr/>
          </p:nvSpPr>
          <p:spPr>
            <a:xfrm>
              <a:off x="5982588" y="3309366"/>
              <a:ext cx="228028" cy="228028"/>
            </a:xfrm>
            <a:custGeom>
              <a:rect b="b" l="l" r="r" t="t"/>
              <a:pathLst>
                <a:path extrusionOk="0" h="228028" w="228028">
                  <a:moveTo>
                    <a:pt x="114014" y="228028"/>
                  </a:moveTo>
                  <a:cubicBezTo>
                    <a:pt x="51149" y="228028"/>
                    <a:pt x="0" y="176879"/>
                    <a:pt x="0" y="114014"/>
                  </a:cubicBezTo>
                  <a:cubicBezTo>
                    <a:pt x="0" y="51149"/>
                    <a:pt x="51149" y="0"/>
                    <a:pt x="114014" y="0"/>
                  </a:cubicBezTo>
                  <a:cubicBezTo>
                    <a:pt x="176879" y="0"/>
                    <a:pt x="228029" y="51149"/>
                    <a:pt x="228029" y="114014"/>
                  </a:cubicBezTo>
                  <a:cubicBezTo>
                    <a:pt x="228124" y="176879"/>
                    <a:pt x="176879" y="228028"/>
                    <a:pt x="114014" y="228028"/>
                  </a:cubicBezTo>
                  <a:close/>
                  <a:moveTo>
                    <a:pt x="114014" y="19050"/>
                  </a:moveTo>
                  <a:cubicBezTo>
                    <a:pt x="61627" y="19050"/>
                    <a:pt x="19050" y="61627"/>
                    <a:pt x="19050" y="114014"/>
                  </a:cubicBezTo>
                  <a:cubicBezTo>
                    <a:pt x="19050" y="166402"/>
                    <a:pt x="61627" y="208978"/>
                    <a:pt x="114014" y="208978"/>
                  </a:cubicBezTo>
                  <a:cubicBezTo>
                    <a:pt x="166402" y="208978"/>
                    <a:pt x="208979" y="166402"/>
                    <a:pt x="208979" y="114014"/>
                  </a:cubicBezTo>
                  <a:cubicBezTo>
                    <a:pt x="208979" y="61627"/>
                    <a:pt x="166402" y="19050"/>
                    <a:pt x="114014"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717" name="Google Shape;717;g32268d58d69_0_3017"/>
            <p:cNvGrpSpPr/>
            <p:nvPr/>
          </p:nvGrpSpPr>
          <p:grpSpPr>
            <a:xfrm>
              <a:off x="6052406" y="3351466"/>
              <a:ext cx="88391" cy="130587"/>
              <a:chOff x="6052406" y="3351466"/>
              <a:chExt cx="88391" cy="130587"/>
            </a:xfrm>
          </p:grpSpPr>
          <p:sp>
            <p:nvSpPr>
              <p:cNvPr id="718" name="Google Shape;718;g32268d58d69_0_3017"/>
              <p:cNvSpPr/>
              <p:nvPr/>
            </p:nvSpPr>
            <p:spPr>
              <a:xfrm>
                <a:off x="6052406" y="3364706"/>
                <a:ext cx="88391" cy="68198"/>
              </a:xfrm>
              <a:custGeom>
                <a:rect b="b" l="l" r="r" t="t"/>
                <a:pathLst>
                  <a:path extrusionOk="0" h="68198" w="88391">
                    <a:moveTo>
                      <a:pt x="54293" y="68199"/>
                    </a:moveTo>
                    <a:lnTo>
                      <a:pt x="34100" y="68199"/>
                    </a:lnTo>
                    <a:cubicBezTo>
                      <a:pt x="15335" y="68199"/>
                      <a:pt x="0" y="52864"/>
                      <a:pt x="0" y="34100"/>
                    </a:cubicBezTo>
                    <a:cubicBezTo>
                      <a:pt x="0" y="15335"/>
                      <a:pt x="15335" y="0"/>
                      <a:pt x="34100" y="0"/>
                    </a:cubicBezTo>
                    <a:lnTo>
                      <a:pt x="54293" y="0"/>
                    </a:lnTo>
                    <a:cubicBezTo>
                      <a:pt x="73057" y="0"/>
                      <a:pt x="88392" y="15335"/>
                      <a:pt x="88392" y="34100"/>
                    </a:cubicBezTo>
                    <a:lnTo>
                      <a:pt x="69342" y="34100"/>
                    </a:lnTo>
                    <a:cubicBezTo>
                      <a:pt x="69342" y="25813"/>
                      <a:pt x="62579" y="19050"/>
                      <a:pt x="54293" y="19050"/>
                    </a:cubicBezTo>
                    <a:lnTo>
                      <a:pt x="34100" y="19050"/>
                    </a:lnTo>
                    <a:cubicBezTo>
                      <a:pt x="25813" y="19050"/>
                      <a:pt x="19050" y="25813"/>
                      <a:pt x="19050" y="34100"/>
                    </a:cubicBezTo>
                    <a:cubicBezTo>
                      <a:pt x="19050" y="42386"/>
                      <a:pt x="25813" y="49149"/>
                      <a:pt x="34100" y="49149"/>
                    </a:cubicBezTo>
                    <a:lnTo>
                      <a:pt x="54293" y="49149"/>
                    </a:lnTo>
                    <a:lnTo>
                      <a:pt x="54293" y="68199"/>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19" name="Google Shape;719;g32268d58d69_0_3017"/>
              <p:cNvSpPr/>
              <p:nvPr/>
            </p:nvSpPr>
            <p:spPr>
              <a:xfrm>
                <a:off x="6052406" y="3413855"/>
                <a:ext cx="88391" cy="68198"/>
              </a:xfrm>
              <a:custGeom>
                <a:rect b="b" l="l" r="r" t="t"/>
                <a:pathLst>
                  <a:path extrusionOk="0" h="68198" w="88391">
                    <a:moveTo>
                      <a:pt x="54293" y="68199"/>
                    </a:moveTo>
                    <a:lnTo>
                      <a:pt x="34100" y="68199"/>
                    </a:lnTo>
                    <a:cubicBezTo>
                      <a:pt x="15335" y="68199"/>
                      <a:pt x="0" y="52864"/>
                      <a:pt x="0" y="34100"/>
                    </a:cubicBezTo>
                    <a:lnTo>
                      <a:pt x="19050" y="34100"/>
                    </a:lnTo>
                    <a:cubicBezTo>
                      <a:pt x="19050" y="42386"/>
                      <a:pt x="25813" y="49149"/>
                      <a:pt x="34100" y="49149"/>
                    </a:cubicBezTo>
                    <a:lnTo>
                      <a:pt x="54293" y="49149"/>
                    </a:lnTo>
                    <a:cubicBezTo>
                      <a:pt x="62579" y="49149"/>
                      <a:pt x="69342" y="42386"/>
                      <a:pt x="69342" y="34100"/>
                    </a:cubicBezTo>
                    <a:cubicBezTo>
                      <a:pt x="69342" y="25813"/>
                      <a:pt x="62579" y="19050"/>
                      <a:pt x="54293" y="19050"/>
                    </a:cubicBezTo>
                    <a:lnTo>
                      <a:pt x="34100" y="19050"/>
                    </a:lnTo>
                    <a:lnTo>
                      <a:pt x="34100" y="0"/>
                    </a:lnTo>
                    <a:lnTo>
                      <a:pt x="54293" y="0"/>
                    </a:lnTo>
                    <a:cubicBezTo>
                      <a:pt x="73057" y="0"/>
                      <a:pt x="88392" y="15335"/>
                      <a:pt x="88392" y="34100"/>
                    </a:cubicBezTo>
                    <a:cubicBezTo>
                      <a:pt x="88392" y="52864"/>
                      <a:pt x="73152" y="68199"/>
                      <a:pt x="54293" y="68199"/>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20" name="Google Shape;720;g32268d58d69_0_3017"/>
              <p:cNvSpPr/>
              <p:nvPr/>
            </p:nvSpPr>
            <p:spPr>
              <a:xfrm>
                <a:off x="6087077" y="3351466"/>
                <a:ext cx="19050" cy="22764"/>
              </a:xfrm>
              <a:custGeom>
                <a:rect b="b" l="l" r="r" t="t"/>
                <a:pathLst>
                  <a:path extrusionOk="0" h="22764" w="19050">
                    <a:moveTo>
                      <a:pt x="0" y="0"/>
                    </a:moveTo>
                    <a:lnTo>
                      <a:pt x="19050" y="0"/>
                    </a:lnTo>
                    <a:lnTo>
                      <a:pt x="19050" y="22765"/>
                    </a:lnTo>
                    <a:lnTo>
                      <a:pt x="0" y="22765"/>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721" name="Google Shape;721;g32268d58d69_0_3017"/>
            <p:cNvGrpSpPr/>
            <p:nvPr/>
          </p:nvGrpSpPr>
          <p:grpSpPr>
            <a:xfrm>
              <a:off x="5877622" y="3413855"/>
              <a:ext cx="437959" cy="19050"/>
              <a:chOff x="5877622" y="3413855"/>
              <a:chExt cx="437959" cy="19050"/>
            </a:xfrm>
          </p:grpSpPr>
          <p:sp>
            <p:nvSpPr>
              <p:cNvPr id="722" name="Google Shape;722;g32268d58d69_0_3017"/>
              <p:cNvSpPr/>
              <p:nvPr/>
            </p:nvSpPr>
            <p:spPr>
              <a:xfrm>
                <a:off x="5877622" y="3413855"/>
                <a:ext cx="61436" cy="19050"/>
              </a:xfrm>
              <a:custGeom>
                <a:rect b="b" l="l" r="r" t="t"/>
                <a:pathLst>
                  <a:path extrusionOk="0" h="19050" w="61436">
                    <a:moveTo>
                      <a:pt x="0" y="0"/>
                    </a:moveTo>
                    <a:lnTo>
                      <a:pt x="61436" y="0"/>
                    </a:lnTo>
                    <a:lnTo>
                      <a:pt x="61436"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23" name="Google Shape;723;g32268d58d69_0_3017"/>
              <p:cNvSpPr/>
              <p:nvPr/>
            </p:nvSpPr>
            <p:spPr>
              <a:xfrm>
                <a:off x="6254145" y="3413855"/>
                <a:ext cx="61436" cy="19050"/>
              </a:xfrm>
              <a:custGeom>
                <a:rect b="b" l="l" r="r" t="t"/>
                <a:pathLst>
                  <a:path extrusionOk="0" h="19050" w="61436">
                    <a:moveTo>
                      <a:pt x="0" y="0"/>
                    </a:moveTo>
                    <a:lnTo>
                      <a:pt x="61436" y="0"/>
                    </a:lnTo>
                    <a:lnTo>
                      <a:pt x="61436"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724" name="Google Shape;724;g32268d58d69_0_3017"/>
            <p:cNvSpPr/>
            <p:nvPr/>
          </p:nvSpPr>
          <p:spPr>
            <a:xfrm>
              <a:off x="6087077" y="3472529"/>
              <a:ext cx="19050" cy="22764"/>
            </a:xfrm>
            <a:custGeom>
              <a:rect b="b" l="l" r="r" t="t"/>
              <a:pathLst>
                <a:path extrusionOk="0" h="22764" w="19050">
                  <a:moveTo>
                    <a:pt x="0" y="0"/>
                  </a:moveTo>
                  <a:lnTo>
                    <a:pt x="19050" y="0"/>
                  </a:lnTo>
                  <a:lnTo>
                    <a:pt x="19050" y="22765"/>
                  </a:lnTo>
                  <a:lnTo>
                    <a:pt x="0" y="22765"/>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725" name="Google Shape;725;g32268d58d69_0_3017"/>
          <p:cNvSpPr txBox="1"/>
          <p:nvPr/>
        </p:nvSpPr>
        <p:spPr>
          <a:xfrm>
            <a:off x="7156238" y="3795740"/>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Conversion</a:t>
            </a:r>
            <a:endParaRPr b="0" i="0" sz="1400" u="none" cap="none" strike="noStrike">
              <a:solidFill>
                <a:srgbClr val="FFFFFF"/>
              </a:solidFill>
              <a:latin typeface="Arial"/>
              <a:ea typeface="Arial"/>
              <a:cs typeface="Arial"/>
              <a:sym typeface="Arial"/>
            </a:endParaRPr>
          </a:p>
        </p:txBody>
      </p:sp>
      <p:grpSp>
        <p:nvGrpSpPr>
          <p:cNvPr id="726" name="Google Shape;726;g32268d58d69_0_3017"/>
          <p:cNvGrpSpPr/>
          <p:nvPr/>
        </p:nvGrpSpPr>
        <p:grpSpPr>
          <a:xfrm>
            <a:off x="6877241" y="3816847"/>
            <a:ext cx="241170" cy="236212"/>
            <a:chOff x="5822949" y="3167062"/>
            <a:chExt cx="538447" cy="527494"/>
          </a:xfrm>
        </p:grpSpPr>
        <p:sp>
          <p:nvSpPr>
            <p:cNvPr id="727" name="Google Shape;727;g32268d58d69_0_3017"/>
            <p:cNvSpPr/>
            <p:nvPr/>
          </p:nvSpPr>
          <p:spPr>
            <a:xfrm>
              <a:off x="5822949" y="3167062"/>
              <a:ext cx="523875" cy="527494"/>
            </a:xfrm>
            <a:custGeom>
              <a:rect b="b" l="l" r="r" t="t"/>
              <a:pathLst>
                <a:path extrusionOk="0" h="527494" w="523875">
                  <a:moveTo>
                    <a:pt x="523875" y="527495"/>
                  </a:moveTo>
                  <a:lnTo>
                    <a:pt x="0" y="527495"/>
                  </a:lnTo>
                  <a:lnTo>
                    <a:pt x="0" y="0"/>
                  </a:lnTo>
                  <a:lnTo>
                    <a:pt x="19050" y="0"/>
                  </a:lnTo>
                  <a:lnTo>
                    <a:pt x="19050" y="508445"/>
                  </a:lnTo>
                  <a:lnTo>
                    <a:pt x="523875" y="508445"/>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28" name="Google Shape;728;g32268d58d69_0_3017"/>
            <p:cNvSpPr/>
            <p:nvPr/>
          </p:nvSpPr>
          <p:spPr>
            <a:xfrm rot="-2700000">
              <a:off x="5775183" y="3537269"/>
              <a:ext cx="390833" cy="19060"/>
            </a:xfrm>
            <a:custGeom>
              <a:rect b="b" l="l" r="r" t="t"/>
              <a:pathLst>
                <a:path extrusionOk="0" h="19049" w="390616">
                  <a:moveTo>
                    <a:pt x="0" y="0"/>
                  </a:moveTo>
                  <a:lnTo>
                    <a:pt x="390617" y="0"/>
                  </a:lnTo>
                  <a:lnTo>
                    <a:pt x="390617"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29" name="Google Shape;729;g32268d58d69_0_3017"/>
            <p:cNvSpPr/>
            <p:nvPr/>
          </p:nvSpPr>
          <p:spPr>
            <a:xfrm rot="-2700000">
              <a:off x="6018940" y="3383481"/>
              <a:ext cx="390833" cy="19060"/>
            </a:xfrm>
            <a:custGeom>
              <a:rect b="b" l="l" r="r" t="t"/>
              <a:pathLst>
                <a:path extrusionOk="0" h="19049" w="390616">
                  <a:moveTo>
                    <a:pt x="0" y="0"/>
                  </a:moveTo>
                  <a:lnTo>
                    <a:pt x="390617" y="0"/>
                  </a:lnTo>
                  <a:lnTo>
                    <a:pt x="390617"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30" name="Google Shape;730;g32268d58d69_0_3017"/>
            <p:cNvSpPr/>
            <p:nvPr/>
          </p:nvSpPr>
          <p:spPr>
            <a:xfrm>
              <a:off x="6264051" y="3246024"/>
              <a:ext cx="97345" cy="97250"/>
            </a:xfrm>
            <a:custGeom>
              <a:rect b="b" l="l" r="r" t="t"/>
              <a:pathLst>
                <a:path extrusionOk="0" h="97250" w="97345">
                  <a:moveTo>
                    <a:pt x="97345" y="97250"/>
                  </a:moveTo>
                  <a:lnTo>
                    <a:pt x="78295" y="97250"/>
                  </a:lnTo>
                  <a:lnTo>
                    <a:pt x="78295" y="19050"/>
                  </a:lnTo>
                  <a:lnTo>
                    <a:pt x="0" y="19050"/>
                  </a:lnTo>
                  <a:lnTo>
                    <a:pt x="0" y="0"/>
                  </a:lnTo>
                  <a:lnTo>
                    <a:pt x="97345" y="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731" name="Google Shape;731;g32268d58d69_0_3017"/>
          <p:cNvSpPr txBox="1"/>
          <p:nvPr/>
        </p:nvSpPr>
        <p:spPr>
          <a:xfrm>
            <a:off x="7156238" y="4417750"/>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3</a:t>
            </a:r>
            <a:r>
              <a:rPr b="0" baseline="30000" i="0" lang="en-US" sz="1200" u="none" cap="none" strike="noStrike">
                <a:solidFill>
                  <a:srgbClr val="FFFFFF"/>
                </a:solidFill>
                <a:latin typeface="Arial"/>
                <a:ea typeface="Arial"/>
                <a:cs typeface="Arial"/>
                <a:sym typeface="Arial"/>
              </a:rPr>
              <a:t>rd</a:t>
            </a:r>
            <a:r>
              <a:rPr b="0" i="0" lang="en-US" sz="1200" u="none" cap="none" strike="noStrike">
                <a:solidFill>
                  <a:srgbClr val="FFFFFF"/>
                </a:solidFill>
                <a:latin typeface="Arial"/>
                <a:ea typeface="Arial"/>
                <a:cs typeface="Arial"/>
                <a:sym typeface="Arial"/>
              </a:rPr>
              <a:t> Party SaaS service</a:t>
            </a:r>
            <a:endParaRPr b="0" i="0" sz="1400" u="none" cap="none" strike="noStrike">
              <a:solidFill>
                <a:srgbClr val="FFFFFF"/>
              </a:solidFill>
              <a:latin typeface="Arial"/>
              <a:ea typeface="Arial"/>
              <a:cs typeface="Arial"/>
              <a:sym typeface="Arial"/>
            </a:endParaRPr>
          </a:p>
        </p:txBody>
      </p:sp>
      <p:grpSp>
        <p:nvGrpSpPr>
          <p:cNvPr id="732" name="Google Shape;732;g32268d58d69_0_3017"/>
          <p:cNvGrpSpPr/>
          <p:nvPr/>
        </p:nvGrpSpPr>
        <p:grpSpPr>
          <a:xfrm>
            <a:off x="6860926" y="4432508"/>
            <a:ext cx="277320" cy="249124"/>
            <a:chOff x="5818187" y="3181350"/>
            <a:chExt cx="554639" cy="498347"/>
          </a:xfrm>
        </p:grpSpPr>
        <p:grpSp>
          <p:nvGrpSpPr>
            <p:cNvPr id="733" name="Google Shape;733;g32268d58d69_0_3017"/>
            <p:cNvGrpSpPr/>
            <p:nvPr/>
          </p:nvGrpSpPr>
          <p:grpSpPr>
            <a:xfrm>
              <a:off x="5818187" y="3181350"/>
              <a:ext cx="554639" cy="498347"/>
              <a:chOff x="5818187" y="3181350"/>
              <a:chExt cx="554639" cy="498347"/>
            </a:xfrm>
          </p:grpSpPr>
          <p:sp>
            <p:nvSpPr>
              <p:cNvPr id="734" name="Google Shape;734;g32268d58d69_0_3017"/>
              <p:cNvSpPr/>
              <p:nvPr/>
            </p:nvSpPr>
            <p:spPr>
              <a:xfrm rot="-3598236">
                <a:off x="5902969" y="3420235"/>
                <a:ext cx="197471" cy="19033"/>
              </a:xfrm>
              <a:custGeom>
                <a:rect b="b" l="l" r="r" t="t"/>
                <a:pathLst>
                  <a:path extrusionOk="0" h="19050" w="197646">
                    <a:moveTo>
                      <a:pt x="0" y="0"/>
                    </a:moveTo>
                    <a:lnTo>
                      <a:pt x="197647" y="0"/>
                    </a:lnTo>
                    <a:lnTo>
                      <a:pt x="197647"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35" name="Google Shape;735;g32268d58d69_0_3017"/>
              <p:cNvSpPr/>
              <p:nvPr/>
            </p:nvSpPr>
            <p:spPr>
              <a:xfrm rot="-1801764">
                <a:off x="6179154" y="3330966"/>
                <a:ext cx="19032" cy="194894"/>
              </a:xfrm>
              <a:custGeom>
                <a:rect b="b" l="l" r="r" t="t"/>
                <a:pathLst>
                  <a:path extrusionOk="0" h="195067" w="19049">
                    <a:moveTo>
                      <a:pt x="0" y="0"/>
                    </a:moveTo>
                    <a:lnTo>
                      <a:pt x="19050" y="0"/>
                    </a:lnTo>
                    <a:lnTo>
                      <a:pt x="19050" y="195068"/>
                    </a:lnTo>
                    <a:lnTo>
                      <a:pt x="0" y="195068"/>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36" name="Google Shape;736;g32268d58d69_0_3017"/>
              <p:cNvSpPr/>
              <p:nvPr/>
            </p:nvSpPr>
            <p:spPr>
              <a:xfrm>
                <a:off x="5993828" y="3577590"/>
                <a:ext cx="203358" cy="19050"/>
              </a:xfrm>
              <a:custGeom>
                <a:rect b="b" l="l" r="r" t="t"/>
                <a:pathLst>
                  <a:path extrusionOk="0" h="19050" w="203358">
                    <a:moveTo>
                      <a:pt x="0" y="0"/>
                    </a:moveTo>
                    <a:lnTo>
                      <a:pt x="203359" y="0"/>
                    </a:lnTo>
                    <a:lnTo>
                      <a:pt x="203359"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37" name="Google Shape;737;g32268d58d69_0_3017"/>
              <p:cNvSpPr/>
              <p:nvPr/>
            </p:nvSpPr>
            <p:spPr>
              <a:xfrm>
                <a:off x="6002876" y="3181350"/>
                <a:ext cx="185166" cy="185166"/>
              </a:xfrm>
              <a:custGeom>
                <a:rect b="b" l="l" r="r" t="t"/>
                <a:pathLst>
                  <a:path extrusionOk="0" h="185166" w="185166">
                    <a:moveTo>
                      <a:pt x="92583" y="185166"/>
                    </a:moveTo>
                    <a:cubicBezTo>
                      <a:pt x="41529" y="185166"/>
                      <a:pt x="0" y="143637"/>
                      <a:pt x="0" y="92583"/>
                    </a:cubicBezTo>
                    <a:cubicBezTo>
                      <a:pt x="0" y="41529"/>
                      <a:pt x="41529" y="0"/>
                      <a:pt x="92583" y="0"/>
                    </a:cubicBezTo>
                    <a:cubicBezTo>
                      <a:pt x="143637" y="0"/>
                      <a:pt x="185166" y="41529"/>
                      <a:pt x="185166" y="92583"/>
                    </a:cubicBezTo>
                    <a:cubicBezTo>
                      <a:pt x="185166" y="143637"/>
                      <a:pt x="143637" y="185166"/>
                      <a:pt x="92583" y="185166"/>
                    </a:cubicBezTo>
                    <a:close/>
                    <a:moveTo>
                      <a:pt x="92583" y="19050"/>
                    </a:moveTo>
                    <a:cubicBezTo>
                      <a:pt x="52007" y="19050"/>
                      <a:pt x="19050" y="52007"/>
                      <a:pt x="19050" y="92583"/>
                    </a:cubicBezTo>
                    <a:cubicBezTo>
                      <a:pt x="19050" y="133160"/>
                      <a:pt x="52007" y="166116"/>
                      <a:pt x="92583" y="166116"/>
                    </a:cubicBezTo>
                    <a:cubicBezTo>
                      <a:pt x="133160" y="166116"/>
                      <a:pt x="166116" y="133160"/>
                      <a:pt x="166116" y="92583"/>
                    </a:cubicBezTo>
                    <a:cubicBezTo>
                      <a:pt x="166116" y="52007"/>
                      <a:pt x="133160" y="19050"/>
                      <a:pt x="92583"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38" name="Google Shape;738;g32268d58d69_0_3017"/>
              <p:cNvSpPr/>
              <p:nvPr/>
            </p:nvSpPr>
            <p:spPr>
              <a:xfrm>
                <a:off x="5818187" y="3494532"/>
                <a:ext cx="185166" cy="185165"/>
              </a:xfrm>
              <a:custGeom>
                <a:rect b="b" l="l" r="r" t="t"/>
                <a:pathLst>
                  <a:path extrusionOk="0" h="185165" w="185166">
                    <a:moveTo>
                      <a:pt x="92583" y="185166"/>
                    </a:moveTo>
                    <a:cubicBezTo>
                      <a:pt x="41529" y="185166"/>
                      <a:pt x="0" y="143637"/>
                      <a:pt x="0" y="92583"/>
                    </a:cubicBezTo>
                    <a:cubicBezTo>
                      <a:pt x="0" y="41529"/>
                      <a:pt x="41529" y="0"/>
                      <a:pt x="92583" y="0"/>
                    </a:cubicBezTo>
                    <a:cubicBezTo>
                      <a:pt x="143637" y="0"/>
                      <a:pt x="185166" y="41529"/>
                      <a:pt x="185166" y="92583"/>
                    </a:cubicBezTo>
                    <a:cubicBezTo>
                      <a:pt x="185166" y="143637"/>
                      <a:pt x="143637" y="185166"/>
                      <a:pt x="92583" y="185166"/>
                    </a:cubicBezTo>
                    <a:close/>
                    <a:moveTo>
                      <a:pt x="92583" y="19050"/>
                    </a:moveTo>
                    <a:cubicBezTo>
                      <a:pt x="52007" y="19050"/>
                      <a:pt x="19050" y="52102"/>
                      <a:pt x="19050" y="92583"/>
                    </a:cubicBezTo>
                    <a:cubicBezTo>
                      <a:pt x="19050" y="133064"/>
                      <a:pt x="52007" y="166116"/>
                      <a:pt x="92583" y="166116"/>
                    </a:cubicBezTo>
                    <a:cubicBezTo>
                      <a:pt x="133160" y="166116"/>
                      <a:pt x="166116" y="133160"/>
                      <a:pt x="166116" y="92583"/>
                    </a:cubicBezTo>
                    <a:cubicBezTo>
                      <a:pt x="166116" y="52006"/>
                      <a:pt x="133064" y="19050"/>
                      <a:pt x="92583"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39" name="Google Shape;739;g32268d58d69_0_3017"/>
              <p:cNvSpPr/>
              <p:nvPr/>
            </p:nvSpPr>
            <p:spPr>
              <a:xfrm>
                <a:off x="6187661" y="3494532"/>
                <a:ext cx="185165" cy="185165"/>
              </a:xfrm>
              <a:custGeom>
                <a:rect b="b" l="l" r="r" t="t"/>
                <a:pathLst>
                  <a:path extrusionOk="0" h="185165" w="185165">
                    <a:moveTo>
                      <a:pt x="92583" y="185166"/>
                    </a:moveTo>
                    <a:cubicBezTo>
                      <a:pt x="41529" y="185166"/>
                      <a:pt x="0" y="143637"/>
                      <a:pt x="0" y="92583"/>
                    </a:cubicBezTo>
                    <a:cubicBezTo>
                      <a:pt x="0" y="41529"/>
                      <a:pt x="41529" y="0"/>
                      <a:pt x="92583" y="0"/>
                    </a:cubicBezTo>
                    <a:cubicBezTo>
                      <a:pt x="143637" y="0"/>
                      <a:pt x="185166" y="41529"/>
                      <a:pt x="185166" y="92583"/>
                    </a:cubicBezTo>
                    <a:cubicBezTo>
                      <a:pt x="185166" y="143637"/>
                      <a:pt x="143637" y="185166"/>
                      <a:pt x="92583" y="185166"/>
                    </a:cubicBezTo>
                    <a:close/>
                    <a:moveTo>
                      <a:pt x="92583" y="19050"/>
                    </a:moveTo>
                    <a:cubicBezTo>
                      <a:pt x="52006" y="19050"/>
                      <a:pt x="19050" y="52006"/>
                      <a:pt x="19050" y="92583"/>
                    </a:cubicBezTo>
                    <a:cubicBezTo>
                      <a:pt x="19050" y="133160"/>
                      <a:pt x="52006" y="166116"/>
                      <a:pt x="92583" y="166116"/>
                    </a:cubicBezTo>
                    <a:cubicBezTo>
                      <a:pt x="133160" y="166116"/>
                      <a:pt x="166116" y="133160"/>
                      <a:pt x="166116" y="92583"/>
                    </a:cubicBezTo>
                    <a:cubicBezTo>
                      <a:pt x="166116" y="52006"/>
                      <a:pt x="133160" y="19050"/>
                      <a:pt x="92583"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740" name="Google Shape;740;g32268d58d69_0_3017"/>
            <p:cNvSpPr/>
            <p:nvPr/>
          </p:nvSpPr>
          <p:spPr>
            <a:xfrm rot="-1801764">
              <a:off x="6212027" y="3485476"/>
              <a:ext cx="19032" cy="76035"/>
            </a:xfrm>
            <a:custGeom>
              <a:rect b="b" l="l" r="r" t="t"/>
              <a:pathLst>
                <a:path extrusionOk="0" h="76103" w="19049">
                  <a:moveTo>
                    <a:pt x="0" y="0"/>
                  </a:moveTo>
                  <a:lnTo>
                    <a:pt x="19050" y="0"/>
                  </a:lnTo>
                  <a:lnTo>
                    <a:pt x="19050" y="76103"/>
                  </a:lnTo>
                  <a:lnTo>
                    <a:pt x="0" y="76103"/>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41" name="Google Shape;741;g32268d58d69_0_3017"/>
            <p:cNvSpPr/>
            <p:nvPr/>
          </p:nvSpPr>
          <p:spPr>
            <a:xfrm>
              <a:off x="5965824" y="3558540"/>
              <a:ext cx="55626" cy="19050"/>
            </a:xfrm>
            <a:custGeom>
              <a:rect b="b" l="l" r="r" t="t"/>
              <a:pathLst>
                <a:path extrusionOk="0" h="19050" w="55626">
                  <a:moveTo>
                    <a:pt x="0" y="0"/>
                  </a:moveTo>
                  <a:lnTo>
                    <a:pt x="55626" y="0"/>
                  </a:lnTo>
                  <a:lnTo>
                    <a:pt x="55626"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742" name="Google Shape;742;g32268d58d69_0_3017"/>
          <p:cNvSpPr txBox="1"/>
          <p:nvPr/>
        </p:nvSpPr>
        <p:spPr>
          <a:xfrm>
            <a:off x="7156238" y="5039760"/>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User journey</a:t>
            </a:r>
            <a:endParaRPr b="0" i="0" sz="1400" u="none" cap="none" strike="noStrike">
              <a:solidFill>
                <a:srgbClr val="FFFFFF"/>
              </a:solidFill>
              <a:latin typeface="Arial"/>
              <a:ea typeface="Arial"/>
              <a:cs typeface="Arial"/>
              <a:sym typeface="Arial"/>
            </a:endParaRPr>
          </a:p>
        </p:txBody>
      </p:sp>
      <p:grpSp>
        <p:nvGrpSpPr>
          <p:cNvPr id="743" name="Google Shape;743;g32268d58d69_0_3017"/>
          <p:cNvGrpSpPr/>
          <p:nvPr/>
        </p:nvGrpSpPr>
        <p:grpSpPr>
          <a:xfrm>
            <a:off x="6858408" y="5063603"/>
            <a:ext cx="279621" cy="227521"/>
            <a:chOff x="5784849" y="3176587"/>
            <a:chExt cx="614552" cy="500157"/>
          </a:xfrm>
        </p:grpSpPr>
        <p:sp>
          <p:nvSpPr>
            <p:cNvPr id="744" name="Google Shape;744;g32268d58d69_0_3017"/>
            <p:cNvSpPr/>
            <p:nvPr/>
          </p:nvSpPr>
          <p:spPr>
            <a:xfrm>
              <a:off x="5784849" y="3176587"/>
              <a:ext cx="614552" cy="500157"/>
            </a:xfrm>
            <a:custGeom>
              <a:rect b="b" l="l" r="r" t="t"/>
              <a:pathLst>
                <a:path extrusionOk="0" h="500157" w="614552">
                  <a:moveTo>
                    <a:pt x="552641" y="500158"/>
                  </a:moveTo>
                  <a:lnTo>
                    <a:pt x="61913" y="500158"/>
                  </a:lnTo>
                  <a:cubicBezTo>
                    <a:pt x="27813" y="500158"/>
                    <a:pt x="0" y="472345"/>
                    <a:pt x="0" y="438245"/>
                  </a:cubicBezTo>
                  <a:lnTo>
                    <a:pt x="0" y="61913"/>
                  </a:lnTo>
                  <a:cubicBezTo>
                    <a:pt x="0" y="27813"/>
                    <a:pt x="27813" y="0"/>
                    <a:pt x="61913" y="0"/>
                  </a:cubicBezTo>
                  <a:lnTo>
                    <a:pt x="552641" y="0"/>
                  </a:lnTo>
                  <a:cubicBezTo>
                    <a:pt x="586740" y="0"/>
                    <a:pt x="614553" y="27813"/>
                    <a:pt x="614553" y="61913"/>
                  </a:cubicBezTo>
                  <a:lnTo>
                    <a:pt x="614553" y="78581"/>
                  </a:lnTo>
                  <a:lnTo>
                    <a:pt x="19050" y="78581"/>
                  </a:lnTo>
                  <a:lnTo>
                    <a:pt x="19050" y="438245"/>
                  </a:lnTo>
                  <a:cubicBezTo>
                    <a:pt x="19050" y="461867"/>
                    <a:pt x="38291" y="481108"/>
                    <a:pt x="61913" y="481108"/>
                  </a:cubicBezTo>
                  <a:lnTo>
                    <a:pt x="552641" y="481108"/>
                  </a:lnTo>
                  <a:cubicBezTo>
                    <a:pt x="576263" y="481108"/>
                    <a:pt x="595503" y="461867"/>
                    <a:pt x="595503" y="438245"/>
                  </a:cubicBezTo>
                  <a:lnTo>
                    <a:pt x="595503" y="103918"/>
                  </a:lnTo>
                  <a:lnTo>
                    <a:pt x="614553" y="103918"/>
                  </a:lnTo>
                  <a:lnTo>
                    <a:pt x="614553" y="438245"/>
                  </a:lnTo>
                  <a:cubicBezTo>
                    <a:pt x="614553" y="472440"/>
                    <a:pt x="586835" y="500158"/>
                    <a:pt x="552641" y="500158"/>
                  </a:cubicBezTo>
                  <a:close/>
                  <a:moveTo>
                    <a:pt x="19145" y="59531"/>
                  </a:moveTo>
                  <a:lnTo>
                    <a:pt x="595503" y="59531"/>
                  </a:lnTo>
                  <a:cubicBezTo>
                    <a:pt x="594265" y="37052"/>
                    <a:pt x="575501" y="19050"/>
                    <a:pt x="552641" y="19050"/>
                  </a:cubicBezTo>
                  <a:lnTo>
                    <a:pt x="61913" y="19050"/>
                  </a:lnTo>
                  <a:cubicBezTo>
                    <a:pt x="39053" y="19050"/>
                    <a:pt x="20384" y="37052"/>
                    <a:pt x="19145" y="59531"/>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745" name="Google Shape;745;g32268d58d69_0_3017"/>
            <p:cNvGrpSpPr/>
            <p:nvPr/>
          </p:nvGrpSpPr>
          <p:grpSpPr>
            <a:xfrm>
              <a:off x="5987826" y="3323843"/>
              <a:ext cx="208597" cy="245935"/>
              <a:chOff x="5987826" y="3323843"/>
              <a:chExt cx="208597" cy="245935"/>
            </a:xfrm>
          </p:grpSpPr>
          <p:sp>
            <p:nvSpPr>
              <p:cNvPr id="746" name="Google Shape;746;g32268d58d69_0_3017"/>
              <p:cNvSpPr/>
              <p:nvPr/>
            </p:nvSpPr>
            <p:spPr>
              <a:xfrm>
                <a:off x="5987826" y="3465480"/>
                <a:ext cx="208597" cy="104298"/>
              </a:xfrm>
              <a:custGeom>
                <a:rect b="b" l="l" r="r" t="t"/>
                <a:pathLst>
                  <a:path extrusionOk="0" h="104298" w="208597">
                    <a:moveTo>
                      <a:pt x="208598" y="104299"/>
                    </a:moveTo>
                    <a:lnTo>
                      <a:pt x="189548" y="104299"/>
                    </a:lnTo>
                    <a:cubicBezTo>
                      <a:pt x="189548" y="57340"/>
                      <a:pt x="151352" y="19050"/>
                      <a:pt x="104299" y="19050"/>
                    </a:cubicBezTo>
                    <a:cubicBezTo>
                      <a:pt x="57341" y="19050"/>
                      <a:pt x="19050" y="57245"/>
                      <a:pt x="19050" y="104299"/>
                    </a:cubicBezTo>
                    <a:lnTo>
                      <a:pt x="0" y="104299"/>
                    </a:lnTo>
                    <a:cubicBezTo>
                      <a:pt x="0" y="46768"/>
                      <a:pt x="46768" y="0"/>
                      <a:pt x="104299" y="0"/>
                    </a:cubicBezTo>
                    <a:cubicBezTo>
                      <a:pt x="161830" y="0"/>
                      <a:pt x="208598" y="46768"/>
                      <a:pt x="208598" y="104299"/>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47" name="Google Shape;747;g32268d58d69_0_3017"/>
              <p:cNvSpPr/>
              <p:nvPr/>
            </p:nvSpPr>
            <p:spPr>
              <a:xfrm>
                <a:off x="6028117" y="3323843"/>
                <a:ext cx="128015" cy="128015"/>
              </a:xfrm>
              <a:custGeom>
                <a:rect b="b" l="l" r="r" t="t"/>
                <a:pathLst>
                  <a:path extrusionOk="0" h="128015" w="128015">
                    <a:moveTo>
                      <a:pt x="64008" y="128016"/>
                    </a:moveTo>
                    <a:cubicBezTo>
                      <a:pt x="28765" y="128016"/>
                      <a:pt x="0" y="99346"/>
                      <a:pt x="0" y="64008"/>
                    </a:cubicBezTo>
                    <a:cubicBezTo>
                      <a:pt x="0" y="28765"/>
                      <a:pt x="28670" y="0"/>
                      <a:pt x="64008" y="0"/>
                    </a:cubicBezTo>
                    <a:cubicBezTo>
                      <a:pt x="99250" y="0"/>
                      <a:pt x="128016" y="28670"/>
                      <a:pt x="128016" y="64008"/>
                    </a:cubicBezTo>
                    <a:cubicBezTo>
                      <a:pt x="128016" y="99250"/>
                      <a:pt x="99346" y="128016"/>
                      <a:pt x="64008" y="128016"/>
                    </a:cubicBezTo>
                    <a:close/>
                    <a:moveTo>
                      <a:pt x="64008" y="19050"/>
                    </a:moveTo>
                    <a:cubicBezTo>
                      <a:pt x="39243" y="19050"/>
                      <a:pt x="19050" y="39243"/>
                      <a:pt x="19050" y="64008"/>
                    </a:cubicBezTo>
                    <a:cubicBezTo>
                      <a:pt x="19050" y="88773"/>
                      <a:pt x="39243" y="108966"/>
                      <a:pt x="64008" y="108966"/>
                    </a:cubicBezTo>
                    <a:cubicBezTo>
                      <a:pt x="88773" y="108966"/>
                      <a:pt x="108966" y="88773"/>
                      <a:pt x="108966" y="64008"/>
                    </a:cubicBezTo>
                    <a:cubicBezTo>
                      <a:pt x="108966" y="39243"/>
                      <a:pt x="88773" y="19050"/>
                      <a:pt x="64008"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grpSp>
        <p:nvGrpSpPr>
          <p:cNvPr id="748" name="Google Shape;748;g32268d58d69_0_3017"/>
          <p:cNvGrpSpPr/>
          <p:nvPr/>
        </p:nvGrpSpPr>
        <p:grpSpPr>
          <a:xfrm>
            <a:off x="916118" y="2707716"/>
            <a:ext cx="1796959" cy="2839385"/>
            <a:chOff x="914532" y="2328817"/>
            <a:chExt cx="1796959" cy="2840237"/>
          </a:xfrm>
        </p:grpSpPr>
        <p:grpSp>
          <p:nvGrpSpPr>
            <p:cNvPr id="749" name="Google Shape;749;g32268d58d69_0_3017"/>
            <p:cNvGrpSpPr/>
            <p:nvPr/>
          </p:nvGrpSpPr>
          <p:grpSpPr>
            <a:xfrm>
              <a:off x="914532" y="2328817"/>
              <a:ext cx="1796959" cy="121966"/>
              <a:chOff x="876017" y="2328845"/>
              <a:chExt cx="3014021" cy="204573"/>
            </a:xfrm>
          </p:grpSpPr>
          <p:sp>
            <p:nvSpPr>
              <p:cNvPr id="750" name="Google Shape;750;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51" name="Google Shape;751;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52" name="Google Shape;752;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53" name="Google Shape;753;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54" name="Google Shape;754;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55" name="Google Shape;755;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56" name="Google Shape;756;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57" name="Google Shape;757;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58" name="Google Shape;758;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59" name="Google Shape;759;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60" name="Google Shape;760;g32268d58d69_0_3017"/>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761" name="Google Shape;761;g32268d58d69_0_3017"/>
            <p:cNvGrpSpPr/>
            <p:nvPr/>
          </p:nvGrpSpPr>
          <p:grpSpPr>
            <a:xfrm>
              <a:off x="1022934" y="2498709"/>
              <a:ext cx="1629461" cy="121966"/>
              <a:chOff x="876017" y="2328845"/>
              <a:chExt cx="2733078" cy="204573"/>
            </a:xfrm>
          </p:grpSpPr>
          <p:sp>
            <p:nvSpPr>
              <p:cNvPr id="762" name="Google Shape;762;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63" name="Google Shape;763;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64" name="Google Shape;764;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65" name="Google Shape;765;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66" name="Google Shape;766;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67" name="Google Shape;767;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68" name="Google Shape;768;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69" name="Google Shape;769;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70" name="Google Shape;770;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71" name="Google Shape;771;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772" name="Google Shape;772;g32268d58d69_0_3017"/>
            <p:cNvGrpSpPr/>
            <p:nvPr/>
          </p:nvGrpSpPr>
          <p:grpSpPr>
            <a:xfrm>
              <a:off x="914532" y="2668601"/>
              <a:ext cx="1796959" cy="121966"/>
              <a:chOff x="876017" y="2328845"/>
              <a:chExt cx="3014021" cy="204573"/>
            </a:xfrm>
          </p:grpSpPr>
          <p:sp>
            <p:nvSpPr>
              <p:cNvPr id="773" name="Google Shape;773;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74" name="Google Shape;774;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75" name="Google Shape;775;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76" name="Google Shape;776;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77" name="Google Shape;777;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78" name="Google Shape;778;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79" name="Google Shape;779;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80" name="Google Shape;780;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81" name="Google Shape;781;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82" name="Google Shape;782;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83" name="Google Shape;783;g32268d58d69_0_3017"/>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784" name="Google Shape;784;g32268d58d69_0_3017"/>
            <p:cNvGrpSpPr/>
            <p:nvPr/>
          </p:nvGrpSpPr>
          <p:grpSpPr>
            <a:xfrm>
              <a:off x="1022934" y="2838493"/>
              <a:ext cx="1629461" cy="121966"/>
              <a:chOff x="876017" y="2328845"/>
              <a:chExt cx="2733078" cy="204573"/>
            </a:xfrm>
          </p:grpSpPr>
          <p:sp>
            <p:nvSpPr>
              <p:cNvPr id="785" name="Google Shape;785;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86" name="Google Shape;786;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87" name="Google Shape;787;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88" name="Google Shape;788;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89" name="Google Shape;789;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90" name="Google Shape;790;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91" name="Google Shape;791;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92" name="Google Shape;792;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93" name="Google Shape;793;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94" name="Google Shape;794;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795" name="Google Shape;795;g32268d58d69_0_3017"/>
            <p:cNvGrpSpPr/>
            <p:nvPr/>
          </p:nvGrpSpPr>
          <p:grpSpPr>
            <a:xfrm>
              <a:off x="1022934" y="3518061"/>
              <a:ext cx="1629461" cy="121966"/>
              <a:chOff x="876017" y="2328845"/>
              <a:chExt cx="2733078" cy="204573"/>
            </a:xfrm>
          </p:grpSpPr>
          <p:sp>
            <p:nvSpPr>
              <p:cNvPr id="796" name="Google Shape;796;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97" name="Google Shape;797;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98" name="Google Shape;798;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799" name="Google Shape;799;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00" name="Google Shape;800;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01" name="Google Shape;801;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02" name="Google Shape;802;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03" name="Google Shape;803;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04" name="Google Shape;804;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05" name="Google Shape;805;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806" name="Google Shape;806;g32268d58d69_0_3017"/>
            <p:cNvGrpSpPr/>
            <p:nvPr/>
          </p:nvGrpSpPr>
          <p:grpSpPr>
            <a:xfrm>
              <a:off x="914532" y="3687953"/>
              <a:ext cx="1796959" cy="121966"/>
              <a:chOff x="876017" y="2328845"/>
              <a:chExt cx="3014021" cy="204573"/>
            </a:xfrm>
          </p:grpSpPr>
          <p:sp>
            <p:nvSpPr>
              <p:cNvPr id="807" name="Google Shape;807;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08" name="Google Shape;808;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09" name="Google Shape;809;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10" name="Google Shape;810;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11" name="Google Shape;811;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12" name="Google Shape;812;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13" name="Google Shape;813;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14" name="Google Shape;814;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15" name="Google Shape;815;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16" name="Google Shape;816;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17" name="Google Shape;817;g32268d58d69_0_3017"/>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818" name="Google Shape;818;g32268d58d69_0_3017"/>
            <p:cNvGrpSpPr/>
            <p:nvPr/>
          </p:nvGrpSpPr>
          <p:grpSpPr>
            <a:xfrm>
              <a:off x="1022934" y="3857845"/>
              <a:ext cx="1629461" cy="121966"/>
              <a:chOff x="876017" y="2328845"/>
              <a:chExt cx="2733078" cy="204573"/>
            </a:xfrm>
          </p:grpSpPr>
          <p:sp>
            <p:nvSpPr>
              <p:cNvPr id="819" name="Google Shape;819;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20" name="Google Shape;820;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21" name="Google Shape;821;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22" name="Google Shape;822;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23" name="Google Shape;823;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24" name="Google Shape;824;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25" name="Google Shape;825;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26" name="Google Shape;826;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27" name="Google Shape;827;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28" name="Google Shape;828;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829" name="Google Shape;829;g32268d58d69_0_3017"/>
            <p:cNvGrpSpPr/>
            <p:nvPr/>
          </p:nvGrpSpPr>
          <p:grpSpPr>
            <a:xfrm>
              <a:off x="914532" y="4027737"/>
              <a:ext cx="1796959" cy="121966"/>
              <a:chOff x="876017" y="2328845"/>
              <a:chExt cx="3014021" cy="204573"/>
            </a:xfrm>
          </p:grpSpPr>
          <p:sp>
            <p:nvSpPr>
              <p:cNvPr id="830" name="Google Shape;830;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31" name="Google Shape;831;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32" name="Google Shape;832;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33" name="Google Shape;833;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34" name="Google Shape;834;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35" name="Google Shape;835;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36" name="Google Shape;836;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37" name="Google Shape;837;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38" name="Google Shape;838;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39" name="Google Shape;839;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40" name="Google Shape;840;g32268d58d69_0_3017"/>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841" name="Google Shape;841;g32268d58d69_0_3017"/>
            <p:cNvGrpSpPr/>
            <p:nvPr/>
          </p:nvGrpSpPr>
          <p:grpSpPr>
            <a:xfrm>
              <a:off x="1022934" y="4197629"/>
              <a:ext cx="1629461" cy="121966"/>
              <a:chOff x="876017" y="2328845"/>
              <a:chExt cx="2733078" cy="204573"/>
            </a:xfrm>
          </p:grpSpPr>
          <p:sp>
            <p:nvSpPr>
              <p:cNvPr id="842" name="Google Shape;842;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43" name="Google Shape;843;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44" name="Google Shape;844;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45" name="Google Shape;845;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46" name="Google Shape;846;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47" name="Google Shape;847;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48" name="Google Shape;848;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49" name="Google Shape;849;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50" name="Google Shape;850;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51" name="Google Shape;851;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852" name="Google Shape;852;g32268d58d69_0_3017"/>
            <p:cNvGrpSpPr/>
            <p:nvPr/>
          </p:nvGrpSpPr>
          <p:grpSpPr>
            <a:xfrm>
              <a:off x="914532" y="4367521"/>
              <a:ext cx="1796959" cy="121966"/>
              <a:chOff x="876017" y="2328845"/>
              <a:chExt cx="3014021" cy="204573"/>
            </a:xfrm>
          </p:grpSpPr>
          <p:sp>
            <p:nvSpPr>
              <p:cNvPr id="853" name="Google Shape;853;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54" name="Google Shape;854;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55" name="Google Shape;855;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56" name="Google Shape;856;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57" name="Google Shape;857;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58" name="Google Shape;858;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59" name="Google Shape;859;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60" name="Google Shape;860;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61" name="Google Shape;861;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62" name="Google Shape;862;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63" name="Google Shape;863;g32268d58d69_0_3017"/>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864" name="Google Shape;864;g32268d58d69_0_3017"/>
            <p:cNvGrpSpPr/>
            <p:nvPr/>
          </p:nvGrpSpPr>
          <p:grpSpPr>
            <a:xfrm>
              <a:off x="1022934" y="4537413"/>
              <a:ext cx="1629461" cy="121966"/>
              <a:chOff x="876017" y="2328845"/>
              <a:chExt cx="2733078" cy="204573"/>
            </a:xfrm>
          </p:grpSpPr>
          <p:sp>
            <p:nvSpPr>
              <p:cNvPr id="865" name="Google Shape;865;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66" name="Google Shape;866;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67" name="Google Shape;867;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68" name="Google Shape;868;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69" name="Google Shape;869;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70" name="Google Shape;870;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71" name="Google Shape;871;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72" name="Google Shape;872;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73" name="Google Shape;873;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74" name="Google Shape;874;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875" name="Google Shape;875;g32268d58d69_0_3017"/>
            <p:cNvGrpSpPr/>
            <p:nvPr/>
          </p:nvGrpSpPr>
          <p:grpSpPr>
            <a:xfrm>
              <a:off x="914532" y="4707305"/>
              <a:ext cx="1796959" cy="121966"/>
              <a:chOff x="876017" y="2328845"/>
              <a:chExt cx="3014021" cy="204573"/>
            </a:xfrm>
          </p:grpSpPr>
          <p:sp>
            <p:nvSpPr>
              <p:cNvPr id="876" name="Google Shape;876;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77" name="Google Shape;877;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78" name="Google Shape;878;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79" name="Google Shape;879;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80" name="Google Shape;880;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81" name="Google Shape;881;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82" name="Google Shape;882;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83" name="Google Shape;883;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84" name="Google Shape;884;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85" name="Google Shape;885;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86" name="Google Shape;886;g32268d58d69_0_3017"/>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887" name="Google Shape;887;g32268d58d69_0_3017"/>
            <p:cNvGrpSpPr/>
            <p:nvPr/>
          </p:nvGrpSpPr>
          <p:grpSpPr>
            <a:xfrm>
              <a:off x="1022934" y="4877197"/>
              <a:ext cx="1629461" cy="121966"/>
              <a:chOff x="876017" y="2328845"/>
              <a:chExt cx="2733078" cy="204573"/>
            </a:xfrm>
          </p:grpSpPr>
          <p:sp>
            <p:nvSpPr>
              <p:cNvPr id="888" name="Google Shape;888;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89" name="Google Shape;889;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90" name="Google Shape;890;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91" name="Google Shape;891;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92" name="Google Shape;892;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93" name="Google Shape;893;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94" name="Google Shape;894;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95" name="Google Shape;895;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96" name="Google Shape;896;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897" name="Google Shape;897;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898" name="Google Shape;898;g32268d58d69_0_3017"/>
            <p:cNvGrpSpPr/>
            <p:nvPr/>
          </p:nvGrpSpPr>
          <p:grpSpPr>
            <a:xfrm>
              <a:off x="914532" y="5047088"/>
              <a:ext cx="1796959" cy="121966"/>
              <a:chOff x="876017" y="2328845"/>
              <a:chExt cx="3014021" cy="204573"/>
            </a:xfrm>
          </p:grpSpPr>
          <p:sp>
            <p:nvSpPr>
              <p:cNvPr id="899" name="Google Shape;899;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0" name="Google Shape;900;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1" name="Google Shape;901;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2" name="Google Shape;902;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3" name="Google Shape;903;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4" name="Google Shape;904;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5" name="Google Shape;905;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6" name="Google Shape;906;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7" name="Google Shape;907;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8" name="Google Shape;908;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09" name="Google Shape;909;g32268d58d69_0_3017"/>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910" name="Google Shape;910;g32268d58d69_0_3017"/>
            <p:cNvGrpSpPr/>
            <p:nvPr/>
          </p:nvGrpSpPr>
          <p:grpSpPr>
            <a:xfrm>
              <a:off x="914532" y="3008385"/>
              <a:ext cx="1796959" cy="121966"/>
              <a:chOff x="876017" y="2328845"/>
              <a:chExt cx="3014021" cy="204573"/>
            </a:xfrm>
          </p:grpSpPr>
          <p:sp>
            <p:nvSpPr>
              <p:cNvPr id="911" name="Google Shape;911;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12" name="Google Shape;912;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13" name="Google Shape;913;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14" name="Google Shape;914;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15" name="Google Shape;915;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16" name="Google Shape;916;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17" name="Google Shape;917;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18" name="Google Shape;918;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19" name="Google Shape;919;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20" name="Google Shape;920;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21" name="Google Shape;921;g32268d58d69_0_3017"/>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922" name="Google Shape;922;g32268d58d69_0_3017"/>
            <p:cNvGrpSpPr/>
            <p:nvPr/>
          </p:nvGrpSpPr>
          <p:grpSpPr>
            <a:xfrm>
              <a:off x="1022934" y="3178277"/>
              <a:ext cx="1629461" cy="121966"/>
              <a:chOff x="876017" y="2328845"/>
              <a:chExt cx="2733078" cy="204573"/>
            </a:xfrm>
          </p:grpSpPr>
          <p:sp>
            <p:nvSpPr>
              <p:cNvPr id="923" name="Google Shape;923;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24" name="Google Shape;924;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25" name="Google Shape;925;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26" name="Google Shape;926;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27" name="Google Shape;927;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28" name="Google Shape;928;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29" name="Google Shape;929;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30" name="Google Shape;930;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31" name="Google Shape;931;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32" name="Google Shape;932;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933" name="Google Shape;933;g32268d58d69_0_3017"/>
            <p:cNvGrpSpPr/>
            <p:nvPr/>
          </p:nvGrpSpPr>
          <p:grpSpPr>
            <a:xfrm>
              <a:off x="914532" y="3348169"/>
              <a:ext cx="1796959" cy="121966"/>
              <a:chOff x="876017" y="2328845"/>
              <a:chExt cx="3014021" cy="204573"/>
            </a:xfrm>
          </p:grpSpPr>
          <p:sp>
            <p:nvSpPr>
              <p:cNvPr id="934" name="Google Shape;934;g32268d58d69_0_3017"/>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35" name="Google Shape;935;g32268d58d69_0_3017"/>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36" name="Google Shape;936;g32268d58d69_0_3017"/>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37" name="Google Shape;937;g32268d58d69_0_3017"/>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38" name="Google Shape;938;g32268d58d69_0_3017"/>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39" name="Google Shape;939;g32268d58d69_0_3017"/>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40" name="Google Shape;940;g32268d58d69_0_3017"/>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41" name="Google Shape;941;g32268d58d69_0_3017"/>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42" name="Google Shape;942;g32268d58d69_0_3017"/>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43" name="Google Shape;943;g32268d58d69_0_3017"/>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44" name="Google Shape;944;g32268d58d69_0_3017"/>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cxnSp>
        <p:nvCxnSpPr>
          <p:cNvPr id="945" name="Google Shape;945;g32268d58d69_0_3017"/>
          <p:cNvCxnSpPr/>
          <p:nvPr/>
        </p:nvCxnSpPr>
        <p:spPr>
          <a:xfrm>
            <a:off x="3193860" y="2700114"/>
            <a:ext cx="0" cy="2999700"/>
          </a:xfrm>
          <a:prstGeom prst="straightConnector1">
            <a:avLst/>
          </a:prstGeom>
          <a:noFill/>
          <a:ln cap="flat" cmpd="sng" w="9525">
            <a:solidFill>
              <a:srgbClr val="A5AEBF"/>
            </a:solidFill>
            <a:prstDash val="solid"/>
            <a:miter lim="800000"/>
            <a:headEnd len="sm" w="sm" type="none"/>
            <a:tailEnd len="sm" w="sm" type="none"/>
          </a:ln>
        </p:spPr>
      </p:cxnSp>
      <p:cxnSp>
        <p:nvCxnSpPr>
          <p:cNvPr id="946" name="Google Shape;946;g32268d58d69_0_3017"/>
          <p:cNvCxnSpPr/>
          <p:nvPr/>
        </p:nvCxnSpPr>
        <p:spPr>
          <a:xfrm>
            <a:off x="6096000" y="2700114"/>
            <a:ext cx="0" cy="2999700"/>
          </a:xfrm>
          <a:prstGeom prst="straightConnector1">
            <a:avLst/>
          </a:prstGeom>
          <a:noFill/>
          <a:ln cap="flat" cmpd="sng" w="9525">
            <a:solidFill>
              <a:srgbClr val="A5AEBF"/>
            </a:solidFill>
            <a:prstDash val="solid"/>
            <a:miter lim="800000"/>
            <a:headEnd len="sm" w="sm" type="none"/>
            <a:tailEnd len="sm" w="sm" type="none"/>
          </a:ln>
        </p:spPr>
      </p:cxnSp>
      <p:sp>
        <p:nvSpPr>
          <p:cNvPr id="947" name="Google Shape;947;g32268d58d69_0_3017"/>
          <p:cNvSpPr txBox="1"/>
          <p:nvPr/>
        </p:nvSpPr>
        <p:spPr>
          <a:xfrm>
            <a:off x="9077479" y="3375085"/>
            <a:ext cx="2618100" cy="276900"/>
          </a:xfrm>
          <a:prstGeom prst="rect">
            <a:avLst/>
          </a:prstGeom>
          <a:noFill/>
          <a:ln>
            <a:noFill/>
          </a:ln>
        </p:spPr>
        <p:txBody>
          <a:bodyPr anchorCtr="0" anchor="t"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App API Call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Remediations</a:t>
            </a:r>
            <a:endParaRPr b="0" i="0" sz="1400" u="none" cap="none" strike="noStrike">
              <a:solidFill>
                <a:srgbClr val="FFFFFF"/>
              </a:solidFill>
              <a:latin typeface="Arial"/>
              <a:ea typeface="Arial"/>
              <a:cs typeface="Arial"/>
              <a:sym typeface="Arial"/>
            </a:endParaRPr>
          </a:p>
        </p:txBody>
      </p:sp>
      <p:sp>
        <p:nvSpPr>
          <p:cNvPr id="948" name="Google Shape;948;g32268d58d69_0_3017"/>
          <p:cNvSpPr txBox="1"/>
          <p:nvPr/>
        </p:nvSpPr>
        <p:spPr>
          <a:xfrm>
            <a:off x="9077479" y="4318024"/>
            <a:ext cx="2618100" cy="461700"/>
          </a:xfrm>
          <a:prstGeom prst="rect">
            <a:avLst/>
          </a:prstGeom>
          <a:noFill/>
          <a:ln>
            <a:noFill/>
          </a:ln>
        </p:spPr>
        <p:txBody>
          <a:bodyPr anchorCtr="0" anchor="t"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Delivery Service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Routing Optimization</a:t>
            </a:r>
            <a:endParaRPr b="0" i="0" sz="1400" u="none" cap="none" strike="noStrike">
              <a:solidFill>
                <a:srgbClr val="FFFFFF"/>
              </a:solidFill>
              <a:latin typeface="Arial"/>
              <a:ea typeface="Arial"/>
              <a:cs typeface="Arial"/>
              <a:sym typeface="Arial"/>
            </a:endParaRPr>
          </a:p>
        </p:txBody>
      </p:sp>
      <p:sp>
        <p:nvSpPr>
          <p:cNvPr id="949" name="Google Shape;949;g32268d58d69_0_3017"/>
          <p:cNvSpPr/>
          <p:nvPr/>
        </p:nvSpPr>
        <p:spPr>
          <a:xfrm>
            <a:off x="1160740" y="3189606"/>
            <a:ext cx="845700" cy="845400"/>
          </a:xfrm>
          <a:prstGeom prst="ellipse">
            <a:avLst/>
          </a:prstGeom>
          <a:noFill/>
          <a:ln cap="flat" cmpd="sng" w="57150">
            <a:solidFill>
              <a:schemeClr val="accent1"/>
            </a:solidFill>
            <a:prstDash val="solid"/>
            <a:miter lim="800000"/>
            <a:headEnd len="sm" w="sm" type="none"/>
            <a:tailEnd len="sm" w="sm" type="none"/>
          </a:ln>
        </p:spPr>
        <p:txBody>
          <a:bodyPr anchorCtr="0" anchor="ctr" bIns="45675" lIns="91400" spcFirstLastPara="1" rIns="91400" wrap="square" tIns="45675">
            <a:noAutofit/>
          </a:bodyPr>
          <a:lstStyle/>
          <a:p>
            <a:pPr indent="0" lvl="0" marL="0" marR="0" rtl="0" algn="ctr">
              <a:lnSpc>
                <a:spcPct val="11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50" name="Google Shape;950;g32268d58d69_0_3017"/>
          <p:cNvSpPr txBox="1"/>
          <p:nvPr/>
        </p:nvSpPr>
        <p:spPr>
          <a:xfrm>
            <a:off x="4237801" y="2886013"/>
            <a:ext cx="15813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Log in supplier portal</a:t>
            </a:r>
            <a:endParaRPr b="0" i="0" sz="1400" u="none" cap="none" strike="noStrike">
              <a:solidFill>
                <a:srgbClr val="FFFFFF"/>
              </a:solidFill>
              <a:latin typeface="Arial"/>
              <a:ea typeface="Arial"/>
              <a:cs typeface="Arial"/>
              <a:sym typeface="Arial"/>
            </a:endParaRPr>
          </a:p>
        </p:txBody>
      </p:sp>
      <p:sp>
        <p:nvSpPr>
          <p:cNvPr id="951" name="Google Shape;951;g32268d58d69_0_3017"/>
          <p:cNvSpPr txBox="1"/>
          <p:nvPr/>
        </p:nvSpPr>
        <p:spPr>
          <a:xfrm>
            <a:off x="4260486" y="4668256"/>
            <a:ext cx="104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Delivery confirmation</a:t>
            </a:r>
            <a:endParaRPr b="0" i="0" sz="1400" u="none" cap="none" strike="noStrike">
              <a:solidFill>
                <a:srgbClr val="FFFFFF"/>
              </a:solidFill>
              <a:latin typeface="Arial"/>
              <a:ea typeface="Arial"/>
              <a:cs typeface="Arial"/>
              <a:sym typeface="Arial"/>
            </a:endParaRPr>
          </a:p>
        </p:txBody>
      </p:sp>
      <p:sp>
        <p:nvSpPr>
          <p:cNvPr id="952" name="Google Shape;952;g32268d58d69_0_3017"/>
          <p:cNvSpPr txBox="1"/>
          <p:nvPr/>
        </p:nvSpPr>
        <p:spPr>
          <a:xfrm>
            <a:off x="4211585" y="5249721"/>
            <a:ext cx="1719900" cy="2760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Accounts Payable report</a:t>
            </a:r>
            <a:endParaRPr b="0" i="0" sz="1400" u="none" cap="none" strike="noStrike">
              <a:solidFill>
                <a:srgbClr val="FFFFFF"/>
              </a:solidFill>
              <a:latin typeface="Arial"/>
              <a:ea typeface="Arial"/>
              <a:cs typeface="Arial"/>
              <a:sym typeface="Arial"/>
            </a:endParaRPr>
          </a:p>
        </p:txBody>
      </p:sp>
      <p:sp>
        <p:nvSpPr>
          <p:cNvPr id="953" name="Google Shape;953;g32268d58d69_0_3017"/>
          <p:cNvSpPr txBox="1"/>
          <p:nvPr/>
        </p:nvSpPr>
        <p:spPr>
          <a:xfrm>
            <a:off x="4237801" y="3449494"/>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Delivery information</a:t>
            </a:r>
            <a:endParaRPr b="0" i="0" sz="1400" u="none" cap="none" strike="noStrike">
              <a:solidFill>
                <a:srgbClr val="FFFFFF"/>
              </a:solidFill>
              <a:latin typeface="Arial"/>
              <a:ea typeface="Arial"/>
              <a:cs typeface="Arial"/>
              <a:sym typeface="Arial"/>
            </a:endParaRPr>
          </a:p>
        </p:txBody>
      </p:sp>
      <p:sp>
        <p:nvSpPr>
          <p:cNvPr id="954" name="Google Shape;954;g32268d58d69_0_3017"/>
          <p:cNvSpPr txBox="1"/>
          <p:nvPr/>
        </p:nvSpPr>
        <p:spPr>
          <a:xfrm>
            <a:off x="4211585" y="4074759"/>
            <a:ext cx="15363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Capacity information</a:t>
            </a:r>
            <a:endParaRPr b="0" i="0" sz="1400" u="none" cap="none" strike="noStrike">
              <a:solidFill>
                <a:srgbClr val="FFFFFF"/>
              </a:solidFill>
              <a:latin typeface="Arial"/>
              <a:ea typeface="Arial"/>
              <a:cs typeface="Arial"/>
              <a:sym typeface="Arial"/>
            </a:endParaRPr>
          </a:p>
        </p:txBody>
      </p:sp>
      <p:grpSp>
        <p:nvGrpSpPr>
          <p:cNvPr id="955" name="Google Shape;955;g32268d58d69_0_3017"/>
          <p:cNvGrpSpPr/>
          <p:nvPr/>
        </p:nvGrpSpPr>
        <p:grpSpPr>
          <a:xfrm>
            <a:off x="3971731" y="4669223"/>
            <a:ext cx="172499" cy="212192"/>
            <a:chOff x="3617" y="1890"/>
            <a:chExt cx="440" cy="542"/>
          </a:xfrm>
        </p:grpSpPr>
        <p:sp>
          <p:nvSpPr>
            <p:cNvPr id="956" name="Google Shape;956;g32268d58d69_0_3017"/>
            <p:cNvSpPr/>
            <p:nvPr/>
          </p:nvSpPr>
          <p:spPr>
            <a:xfrm>
              <a:off x="3617" y="1890"/>
              <a:ext cx="440" cy="542"/>
            </a:xfrm>
            <a:custGeom>
              <a:rect b="b" l="l" r="r" t="t"/>
              <a:pathLst>
                <a:path extrusionOk="0" h="226" w="183">
                  <a:moveTo>
                    <a:pt x="147" y="226"/>
                  </a:moveTo>
                  <a:cubicBezTo>
                    <a:pt x="89" y="226"/>
                    <a:pt x="89" y="226"/>
                    <a:pt x="89" y="226"/>
                  </a:cubicBezTo>
                  <a:cubicBezTo>
                    <a:pt x="81" y="226"/>
                    <a:pt x="73" y="222"/>
                    <a:pt x="68" y="215"/>
                  </a:cubicBezTo>
                  <a:cubicBezTo>
                    <a:pt x="5" y="135"/>
                    <a:pt x="5" y="135"/>
                    <a:pt x="5" y="135"/>
                  </a:cubicBezTo>
                  <a:cubicBezTo>
                    <a:pt x="1" y="129"/>
                    <a:pt x="0" y="122"/>
                    <a:pt x="4" y="116"/>
                  </a:cubicBezTo>
                  <a:cubicBezTo>
                    <a:pt x="6" y="112"/>
                    <a:pt x="10" y="109"/>
                    <a:pt x="14" y="108"/>
                  </a:cubicBezTo>
                  <a:cubicBezTo>
                    <a:pt x="19" y="107"/>
                    <a:pt x="24" y="108"/>
                    <a:pt x="27" y="110"/>
                  </a:cubicBezTo>
                  <a:cubicBezTo>
                    <a:pt x="69" y="136"/>
                    <a:pt x="69" y="136"/>
                    <a:pt x="69" y="136"/>
                  </a:cubicBezTo>
                  <a:cubicBezTo>
                    <a:pt x="69" y="136"/>
                    <a:pt x="69" y="136"/>
                    <a:pt x="70" y="136"/>
                  </a:cubicBezTo>
                  <a:cubicBezTo>
                    <a:pt x="70" y="136"/>
                    <a:pt x="70" y="136"/>
                    <a:pt x="70" y="135"/>
                  </a:cubicBezTo>
                  <a:cubicBezTo>
                    <a:pt x="70" y="22"/>
                    <a:pt x="70" y="22"/>
                    <a:pt x="70" y="22"/>
                  </a:cubicBezTo>
                  <a:cubicBezTo>
                    <a:pt x="70" y="10"/>
                    <a:pt x="80" y="0"/>
                    <a:pt x="92" y="0"/>
                  </a:cubicBezTo>
                  <a:cubicBezTo>
                    <a:pt x="104" y="0"/>
                    <a:pt x="114" y="10"/>
                    <a:pt x="114" y="22"/>
                  </a:cubicBezTo>
                  <a:cubicBezTo>
                    <a:pt x="114" y="94"/>
                    <a:pt x="114" y="94"/>
                    <a:pt x="114" y="94"/>
                  </a:cubicBezTo>
                  <a:cubicBezTo>
                    <a:pt x="114" y="96"/>
                    <a:pt x="113" y="98"/>
                    <a:pt x="110" y="98"/>
                  </a:cubicBezTo>
                  <a:cubicBezTo>
                    <a:pt x="108" y="98"/>
                    <a:pt x="106" y="96"/>
                    <a:pt x="106" y="94"/>
                  </a:cubicBezTo>
                  <a:cubicBezTo>
                    <a:pt x="106" y="22"/>
                    <a:pt x="106" y="22"/>
                    <a:pt x="106" y="22"/>
                  </a:cubicBezTo>
                  <a:cubicBezTo>
                    <a:pt x="106" y="14"/>
                    <a:pt x="100" y="8"/>
                    <a:pt x="92" y="8"/>
                  </a:cubicBezTo>
                  <a:cubicBezTo>
                    <a:pt x="84" y="8"/>
                    <a:pt x="78" y="14"/>
                    <a:pt x="78" y="22"/>
                  </a:cubicBezTo>
                  <a:cubicBezTo>
                    <a:pt x="78" y="135"/>
                    <a:pt x="78" y="135"/>
                    <a:pt x="78" y="135"/>
                  </a:cubicBezTo>
                  <a:cubicBezTo>
                    <a:pt x="78" y="139"/>
                    <a:pt x="76" y="141"/>
                    <a:pt x="74" y="143"/>
                  </a:cubicBezTo>
                  <a:cubicBezTo>
                    <a:pt x="71" y="144"/>
                    <a:pt x="68" y="144"/>
                    <a:pt x="65" y="143"/>
                  </a:cubicBezTo>
                  <a:cubicBezTo>
                    <a:pt x="23" y="117"/>
                    <a:pt x="23" y="117"/>
                    <a:pt x="23" y="117"/>
                  </a:cubicBezTo>
                  <a:cubicBezTo>
                    <a:pt x="21" y="115"/>
                    <a:pt x="19" y="115"/>
                    <a:pt x="16" y="116"/>
                  </a:cubicBezTo>
                  <a:cubicBezTo>
                    <a:pt x="14" y="116"/>
                    <a:pt x="12" y="118"/>
                    <a:pt x="11" y="120"/>
                  </a:cubicBezTo>
                  <a:cubicBezTo>
                    <a:pt x="9" y="123"/>
                    <a:pt x="9" y="127"/>
                    <a:pt x="12" y="130"/>
                  </a:cubicBezTo>
                  <a:cubicBezTo>
                    <a:pt x="74" y="210"/>
                    <a:pt x="74" y="210"/>
                    <a:pt x="74" y="210"/>
                  </a:cubicBezTo>
                  <a:cubicBezTo>
                    <a:pt x="78" y="215"/>
                    <a:pt x="83" y="218"/>
                    <a:pt x="89" y="218"/>
                  </a:cubicBezTo>
                  <a:cubicBezTo>
                    <a:pt x="147" y="218"/>
                    <a:pt x="147" y="218"/>
                    <a:pt x="147" y="218"/>
                  </a:cubicBezTo>
                  <a:cubicBezTo>
                    <a:pt x="162" y="218"/>
                    <a:pt x="175" y="205"/>
                    <a:pt x="175" y="190"/>
                  </a:cubicBezTo>
                  <a:cubicBezTo>
                    <a:pt x="175" y="128"/>
                    <a:pt x="175" y="128"/>
                    <a:pt x="175" y="128"/>
                  </a:cubicBezTo>
                  <a:cubicBezTo>
                    <a:pt x="175" y="123"/>
                    <a:pt x="172" y="119"/>
                    <a:pt x="167" y="117"/>
                  </a:cubicBezTo>
                  <a:cubicBezTo>
                    <a:pt x="123" y="102"/>
                    <a:pt x="123" y="102"/>
                    <a:pt x="123" y="102"/>
                  </a:cubicBezTo>
                  <a:cubicBezTo>
                    <a:pt x="121" y="102"/>
                    <a:pt x="119" y="99"/>
                    <a:pt x="120" y="97"/>
                  </a:cubicBezTo>
                  <a:cubicBezTo>
                    <a:pt x="121" y="95"/>
                    <a:pt x="123" y="94"/>
                    <a:pt x="125" y="95"/>
                  </a:cubicBezTo>
                  <a:cubicBezTo>
                    <a:pt x="170" y="109"/>
                    <a:pt x="170" y="109"/>
                    <a:pt x="170" y="109"/>
                  </a:cubicBezTo>
                  <a:cubicBezTo>
                    <a:pt x="178" y="112"/>
                    <a:pt x="183" y="120"/>
                    <a:pt x="183" y="128"/>
                  </a:cubicBezTo>
                  <a:cubicBezTo>
                    <a:pt x="183" y="190"/>
                    <a:pt x="183" y="190"/>
                    <a:pt x="183" y="190"/>
                  </a:cubicBezTo>
                  <a:cubicBezTo>
                    <a:pt x="183" y="210"/>
                    <a:pt x="167" y="226"/>
                    <a:pt x="147" y="226"/>
                  </a:cubicBezTo>
                  <a:close/>
                </a:path>
              </a:pathLst>
            </a:custGeom>
            <a:solidFill>
              <a:schemeClr val="lt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57" name="Google Shape;957;g32268d58d69_0_3017"/>
            <p:cNvSpPr/>
            <p:nvPr/>
          </p:nvSpPr>
          <p:spPr>
            <a:xfrm>
              <a:off x="3872" y="2036"/>
              <a:ext cx="19" cy="185"/>
            </a:xfrm>
            <a:custGeom>
              <a:rect b="b" l="l" r="r" t="t"/>
              <a:pathLst>
                <a:path extrusionOk="0" h="77" w="8">
                  <a:moveTo>
                    <a:pt x="4" y="77"/>
                  </a:moveTo>
                  <a:cubicBezTo>
                    <a:pt x="2" y="77"/>
                    <a:pt x="0" y="75"/>
                    <a:pt x="0" y="73"/>
                  </a:cubicBezTo>
                  <a:cubicBezTo>
                    <a:pt x="0" y="4"/>
                    <a:pt x="0" y="4"/>
                    <a:pt x="0" y="4"/>
                  </a:cubicBezTo>
                  <a:cubicBezTo>
                    <a:pt x="0" y="1"/>
                    <a:pt x="2" y="0"/>
                    <a:pt x="4" y="0"/>
                  </a:cubicBezTo>
                  <a:cubicBezTo>
                    <a:pt x="7" y="0"/>
                    <a:pt x="8" y="1"/>
                    <a:pt x="8" y="4"/>
                  </a:cubicBezTo>
                  <a:cubicBezTo>
                    <a:pt x="8" y="73"/>
                    <a:pt x="8" y="73"/>
                    <a:pt x="8" y="73"/>
                  </a:cubicBezTo>
                  <a:cubicBezTo>
                    <a:pt x="8" y="75"/>
                    <a:pt x="7" y="77"/>
                    <a:pt x="4" y="77"/>
                  </a:cubicBezTo>
                  <a:close/>
                </a:path>
              </a:pathLst>
            </a:custGeom>
            <a:solidFill>
              <a:schemeClr val="lt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958" name="Google Shape;958;g32268d58d69_0_3017"/>
          <p:cNvGrpSpPr/>
          <p:nvPr/>
        </p:nvGrpSpPr>
        <p:grpSpPr>
          <a:xfrm>
            <a:off x="3971285" y="5265059"/>
            <a:ext cx="237043" cy="236990"/>
            <a:chOff x="5827712" y="3162300"/>
            <a:chExt cx="533400" cy="533400"/>
          </a:xfrm>
        </p:grpSpPr>
        <p:sp>
          <p:nvSpPr>
            <p:cNvPr id="959" name="Google Shape;959;g32268d58d69_0_3017"/>
            <p:cNvSpPr/>
            <p:nvPr/>
          </p:nvSpPr>
          <p:spPr>
            <a:xfrm>
              <a:off x="5827712" y="3162300"/>
              <a:ext cx="533400" cy="533400"/>
            </a:xfrm>
            <a:custGeom>
              <a:rect b="b" l="l" r="r" t="t"/>
              <a:pathLst>
                <a:path extrusionOk="0" h="533400" w="533400">
                  <a:moveTo>
                    <a:pt x="266700" y="533400"/>
                  </a:moveTo>
                  <a:cubicBezTo>
                    <a:pt x="119634" y="533400"/>
                    <a:pt x="0" y="413766"/>
                    <a:pt x="0" y="266700"/>
                  </a:cubicBezTo>
                  <a:cubicBezTo>
                    <a:pt x="0" y="119634"/>
                    <a:pt x="119634" y="0"/>
                    <a:pt x="266700" y="0"/>
                  </a:cubicBezTo>
                  <a:cubicBezTo>
                    <a:pt x="413766" y="0"/>
                    <a:pt x="533400" y="119634"/>
                    <a:pt x="533400" y="266700"/>
                  </a:cubicBezTo>
                  <a:cubicBezTo>
                    <a:pt x="533400" y="413766"/>
                    <a:pt x="413766" y="533400"/>
                    <a:pt x="266700" y="533400"/>
                  </a:cubicBezTo>
                  <a:close/>
                  <a:moveTo>
                    <a:pt x="266700" y="19050"/>
                  </a:moveTo>
                  <a:cubicBezTo>
                    <a:pt x="130112" y="19050"/>
                    <a:pt x="19050" y="130112"/>
                    <a:pt x="19050" y="266700"/>
                  </a:cubicBezTo>
                  <a:cubicBezTo>
                    <a:pt x="19050" y="403289"/>
                    <a:pt x="130112" y="514350"/>
                    <a:pt x="266700" y="514350"/>
                  </a:cubicBezTo>
                  <a:cubicBezTo>
                    <a:pt x="403289" y="514350"/>
                    <a:pt x="514350" y="403289"/>
                    <a:pt x="514350" y="266700"/>
                  </a:cubicBezTo>
                  <a:cubicBezTo>
                    <a:pt x="514350" y="130112"/>
                    <a:pt x="403289" y="19050"/>
                    <a:pt x="266700"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960" name="Google Shape;960;g32268d58d69_0_3017"/>
            <p:cNvGrpSpPr/>
            <p:nvPr/>
          </p:nvGrpSpPr>
          <p:grpSpPr>
            <a:xfrm>
              <a:off x="5999543" y="3252025"/>
              <a:ext cx="189833" cy="353948"/>
              <a:chOff x="5999543" y="3252025"/>
              <a:chExt cx="189833" cy="353948"/>
            </a:xfrm>
          </p:grpSpPr>
          <p:sp>
            <p:nvSpPr>
              <p:cNvPr id="961" name="Google Shape;961;g32268d58d69_0_3017"/>
              <p:cNvSpPr/>
              <p:nvPr/>
            </p:nvSpPr>
            <p:spPr>
              <a:xfrm>
                <a:off x="5999543" y="3298507"/>
                <a:ext cx="189833" cy="140017"/>
              </a:xfrm>
              <a:custGeom>
                <a:rect b="b" l="l" r="r" t="t"/>
                <a:pathLst>
                  <a:path extrusionOk="0" h="140017" w="189833">
                    <a:moveTo>
                      <a:pt x="119825" y="140018"/>
                    </a:moveTo>
                    <a:lnTo>
                      <a:pt x="70009" y="140018"/>
                    </a:lnTo>
                    <a:cubicBezTo>
                      <a:pt x="31432" y="140018"/>
                      <a:pt x="0" y="108585"/>
                      <a:pt x="0" y="70009"/>
                    </a:cubicBezTo>
                    <a:cubicBezTo>
                      <a:pt x="0" y="31433"/>
                      <a:pt x="31432" y="0"/>
                      <a:pt x="70009" y="0"/>
                    </a:cubicBezTo>
                    <a:lnTo>
                      <a:pt x="119825" y="0"/>
                    </a:lnTo>
                    <a:cubicBezTo>
                      <a:pt x="158401" y="0"/>
                      <a:pt x="189833" y="31433"/>
                      <a:pt x="189833" y="70009"/>
                    </a:cubicBezTo>
                    <a:lnTo>
                      <a:pt x="170783" y="70009"/>
                    </a:lnTo>
                    <a:cubicBezTo>
                      <a:pt x="170783" y="41910"/>
                      <a:pt x="147923" y="19050"/>
                      <a:pt x="119825" y="19050"/>
                    </a:cubicBezTo>
                    <a:lnTo>
                      <a:pt x="70009" y="19050"/>
                    </a:lnTo>
                    <a:cubicBezTo>
                      <a:pt x="41910" y="19050"/>
                      <a:pt x="19050" y="41910"/>
                      <a:pt x="19050" y="70009"/>
                    </a:cubicBezTo>
                    <a:cubicBezTo>
                      <a:pt x="19050" y="98108"/>
                      <a:pt x="41910" y="120968"/>
                      <a:pt x="70009" y="120968"/>
                    </a:cubicBezTo>
                    <a:lnTo>
                      <a:pt x="119825" y="120968"/>
                    </a:lnTo>
                    <a:lnTo>
                      <a:pt x="119825" y="140018"/>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62" name="Google Shape;962;g32268d58d69_0_3017"/>
              <p:cNvSpPr/>
              <p:nvPr/>
            </p:nvSpPr>
            <p:spPr>
              <a:xfrm>
                <a:off x="5999543" y="3419475"/>
                <a:ext cx="189833" cy="140017"/>
              </a:xfrm>
              <a:custGeom>
                <a:rect b="b" l="l" r="r" t="t"/>
                <a:pathLst>
                  <a:path extrusionOk="0" h="140017" w="189833">
                    <a:moveTo>
                      <a:pt x="119825" y="140018"/>
                    </a:moveTo>
                    <a:lnTo>
                      <a:pt x="70009" y="140018"/>
                    </a:lnTo>
                    <a:cubicBezTo>
                      <a:pt x="31432" y="140018"/>
                      <a:pt x="0" y="108585"/>
                      <a:pt x="0" y="70009"/>
                    </a:cubicBezTo>
                    <a:lnTo>
                      <a:pt x="19050" y="70009"/>
                    </a:lnTo>
                    <a:cubicBezTo>
                      <a:pt x="19050" y="98107"/>
                      <a:pt x="41910" y="120968"/>
                      <a:pt x="70009" y="120968"/>
                    </a:cubicBezTo>
                    <a:lnTo>
                      <a:pt x="119825" y="120968"/>
                    </a:lnTo>
                    <a:cubicBezTo>
                      <a:pt x="147923" y="120968"/>
                      <a:pt x="170783" y="98107"/>
                      <a:pt x="170783" y="70009"/>
                    </a:cubicBezTo>
                    <a:cubicBezTo>
                      <a:pt x="170783" y="41910"/>
                      <a:pt x="147828" y="19050"/>
                      <a:pt x="119825" y="19050"/>
                    </a:cubicBezTo>
                    <a:lnTo>
                      <a:pt x="70009" y="19050"/>
                    </a:lnTo>
                    <a:lnTo>
                      <a:pt x="70009" y="0"/>
                    </a:lnTo>
                    <a:lnTo>
                      <a:pt x="119825" y="0"/>
                    </a:lnTo>
                    <a:cubicBezTo>
                      <a:pt x="158401" y="0"/>
                      <a:pt x="189833" y="31432"/>
                      <a:pt x="189833" y="70009"/>
                    </a:cubicBezTo>
                    <a:cubicBezTo>
                      <a:pt x="189738" y="108585"/>
                      <a:pt x="158401" y="140018"/>
                      <a:pt x="119825" y="140018"/>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63" name="Google Shape;963;g32268d58d69_0_3017"/>
              <p:cNvSpPr/>
              <p:nvPr/>
            </p:nvSpPr>
            <p:spPr>
              <a:xfrm>
                <a:off x="6084887" y="3252025"/>
                <a:ext cx="19050" cy="353948"/>
              </a:xfrm>
              <a:custGeom>
                <a:rect b="b" l="l" r="r" t="t"/>
                <a:pathLst>
                  <a:path extrusionOk="0" h="353948" w="19050">
                    <a:moveTo>
                      <a:pt x="0" y="0"/>
                    </a:moveTo>
                    <a:lnTo>
                      <a:pt x="19050" y="0"/>
                    </a:lnTo>
                    <a:lnTo>
                      <a:pt x="19050" y="353949"/>
                    </a:lnTo>
                    <a:lnTo>
                      <a:pt x="0" y="353949"/>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grpSp>
        <p:nvGrpSpPr>
          <p:cNvPr id="964" name="Google Shape;964;g32268d58d69_0_3017"/>
          <p:cNvGrpSpPr/>
          <p:nvPr/>
        </p:nvGrpSpPr>
        <p:grpSpPr>
          <a:xfrm>
            <a:off x="3997501" y="3467787"/>
            <a:ext cx="237043" cy="236990"/>
            <a:chOff x="5827712" y="3162300"/>
            <a:chExt cx="533400" cy="533400"/>
          </a:xfrm>
        </p:grpSpPr>
        <p:sp>
          <p:nvSpPr>
            <p:cNvPr id="965" name="Google Shape;965;g32268d58d69_0_3017"/>
            <p:cNvSpPr/>
            <p:nvPr/>
          </p:nvSpPr>
          <p:spPr>
            <a:xfrm>
              <a:off x="5827712" y="3162300"/>
              <a:ext cx="533400" cy="533400"/>
            </a:xfrm>
            <a:custGeom>
              <a:rect b="b" l="l" r="r" t="t"/>
              <a:pathLst>
                <a:path extrusionOk="0" h="533400" w="533400">
                  <a:moveTo>
                    <a:pt x="266700" y="533400"/>
                  </a:moveTo>
                  <a:cubicBezTo>
                    <a:pt x="119634" y="533400"/>
                    <a:pt x="0" y="413766"/>
                    <a:pt x="0" y="266700"/>
                  </a:cubicBezTo>
                  <a:cubicBezTo>
                    <a:pt x="0" y="119634"/>
                    <a:pt x="119634" y="0"/>
                    <a:pt x="266700" y="0"/>
                  </a:cubicBezTo>
                  <a:cubicBezTo>
                    <a:pt x="413766" y="0"/>
                    <a:pt x="533400" y="119634"/>
                    <a:pt x="533400" y="266700"/>
                  </a:cubicBezTo>
                  <a:cubicBezTo>
                    <a:pt x="533400" y="413766"/>
                    <a:pt x="413766" y="533400"/>
                    <a:pt x="266700" y="533400"/>
                  </a:cubicBezTo>
                  <a:close/>
                  <a:moveTo>
                    <a:pt x="266700" y="19050"/>
                  </a:moveTo>
                  <a:cubicBezTo>
                    <a:pt x="130112" y="19050"/>
                    <a:pt x="19050" y="130112"/>
                    <a:pt x="19050" y="266700"/>
                  </a:cubicBezTo>
                  <a:cubicBezTo>
                    <a:pt x="19050" y="403289"/>
                    <a:pt x="130112" y="514350"/>
                    <a:pt x="266700" y="514350"/>
                  </a:cubicBezTo>
                  <a:cubicBezTo>
                    <a:pt x="403289" y="514350"/>
                    <a:pt x="514350" y="403289"/>
                    <a:pt x="514350" y="266700"/>
                  </a:cubicBezTo>
                  <a:cubicBezTo>
                    <a:pt x="514350" y="130112"/>
                    <a:pt x="403289" y="19050"/>
                    <a:pt x="266700"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66" name="Google Shape;966;g32268d58d69_0_3017"/>
            <p:cNvSpPr/>
            <p:nvPr/>
          </p:nvSpPr>
          <p:spPr>
            <a:xfrm>
              <a:off x="6010020" y="3294316"/>
              <a:ext cx="221265" cy="272224"/>
            </a:xfrm>
            <a:custGeom>
              <a:rect b="b" l="l" r="r" t="t"/>
              <a:pathLst>
                <a:path extrusionOk="0" h="272224" w="221265">
                  <a:moveTo>
                    <a:pt x="0" y="272225"/>
                  </a:moveTo>
                  <a:lnTo>
                    <a:pt x="0" y="0"/>
                  </a:lnTo>
                  <a:lnTo>
                    <a:pt x="221266" y="136112"/>
                  </a:lnTo>
                  <a:lnTo>
                    <a:pt x="0" y="272225"/>
                  </a:lnTo>
                  <a:close/>
                  <a:moveTo>
                    <a:pt x="19050" y="34100"/>
                  </a:moveTo>
                  <a:lnTo>
                    <a:pt x="19050" y="238220"/>
                  </a:lnTo>
                  <a:lnTo>
                    <a:pt x="184976" y="136208"/>
                  </a:lnTo>
                  <a:lnTo>
                    <a:pt x="19050" y="3410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967" name="Google Shape;967;g32268d58d69_0_3017"/>
          <p:cNvGrpSpPr/>
          <p:nvPr/>
        </p:nvGrpSpPr>
        <p:grpSpPr>
          <a:xfrm>
            <a:off x="4006488" y="4074806"/>
            <a:ext cx="168235" cy="266047"/>
            <a:chOff x="5903924" y="3364760"/>
            <a:chExt cx="232240" cy="367367"/>
          </a:xfrm>
        </p:grpSpPr>
        <p:sp>
          <p:nvSpPr>
            <p:cNvPr id="968" name="Google Shape;968;g32268d58d69_0_3017"/>
            <p:cNvSpPr/>
            <p:nvPr/>
          </p:nvSpPr>
          <p:spPr>
            <a:xfrm>
              <a:off x="5903924" y="3364760"/>
              <a:ext cx="232240" cy="367367"/>
            </a:xfrm>
            <a:custGeom>
              <a:rect b="b" l="l" r="r" t="t"/>
              <a:pathLst>
                <a:path extrusionOk="0" h="367367" w="232240">
                  <a:moveTo>
                    <a:pt x="116120" y="367368"/>
                  </a:moveTo>
                  <a:lnTo>
                    <a:pt x="10079" y="163243"/>
                  </a:lnTo>
                  <a:cubicBezTo>
                    <a:pt x="-5952" y="127203"/>
                    <a:pt x="-2722" y="85917"/>
                    <a:pt x="18786" y="52877"/>
                  </a:cubicBezTo>
                  <a:cubicBezTo>
                    <a:pt x="40294" y="19836"/>
                    <a:pt x="76621" y="0"/>
                    <a:pt x="116120" y="0"/>
                  </a:cubicBezTo>
                  <a:cubicBezTo>
                    <a:pt x="155619" y="0"/>
                    <a:pt x="191946" y="19778"/>
                    <a:pt x="213454" y="52877"/>
                  </a:cubicBezTo>
                  <a:cubicBezTo>
                    <a:pt x="234962" y="85975"/>
                    <a:pt x="238192" y="127261"/>
                    <a:pt x="222161" y="163300"/>
                  </a:cubicBezTo>
                  <a:lnTo>
                    <a:pt x="116120" y="367368"/>
                  </a:lnTo>
                  <a:close/>
                  <a:moveTo>
                    <a:pt x="20516" y="158399"/>
                  </a:moveTo>
                  <a:lnTo>
                    <a:pt x="116062" y="342342"/>
                  </a:lnTo>
                  <a:lnTo>
                    <a:pt x="211724" y="158226"/>
                  </a:lnTo>
                  <a:cubicBezTo>
                    <a:pt x="226025" y="126050"/>
                    <a:pt x="223084" y="88916"/>
                    <a:pt x="203767" y="59104"/>
                  </a:cubicBezTo>
                  <a:cubicBezTo>
                    <a:pt x="184392" y="29350"/>
                    <a:pt x="151640" y="11533"/>
                    <a:pt x="116120" y="11533"/>
                  </a:cubicBezTo>
                  <a:cubicBezTo>
                    <a:pt x="80600" y="11533"/>
                    <a:pt x="47790" y="29350"/>
                    <a:pt x="28415" y="59104"/>
                  </a:cubicBezTo>
                  <a:cubicBezTo>
                    <a:pt x="9098" y="88858"/>
                    <a:pt x="6158" y="125993"/>
                    <a:pt x="20516" y="158399"/>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69" name="Google Shape;969;g32268d58d69_0_3017"/>
            <p:cNvSpPr/>
            <p:nvPr/>
          </p:nvSpPr>
          <p:spPr>
            <a:xfrm>
              <a:off x="5965495" y="3424613"/>
              <a:ext cx="109097" cy="109097"/>
            </a:xfrm>
            <a:custGeom>
              <a:rect b="b" l="l" r="r" t="t"/>
              <a:pathLst>
                <a:path extrusionOk="0" h="109097" w="109097">
                  <a:moveTo>
                    <a:pt x="54549" y="109097"/>
                  </a:moveTo>
                  <a:cubicBezTo>
                    <a:pt x="24507" y="109097"/>
                    <a:pt x="0" y="84649"/>
                    <a:pt x="0" y="54549"/>
                  </a:cubicBezTo>
                  <a:lnTo>
                    <a:pt x="11533" y="54549"/>
                  </a:lnTo>
                  <a:cubicBezTo>
                    <a:pt x="11533" y="78248"/>
                    <a:pt x="30792" y="97565"/>
                    <a:pt x="54549" y="97565"/>
                  </a:cubicBezTo>
                  <a:cubicBezTo>
                    <a:pt x="78248" y="97565"/>
                    <a:pt x="97565" y="78306"/>
                    <a:pt x="97565" y="54549"/>
                  </a:cubicBezTo>
                  <a:cubicBezTo>
                    <a:pt x="97565" y="30849"/>
                    <a:pt x="78306" y="11533"/>
                    <a:pt x="54549" y="11533"/>
                  </a:cubicBezTo>
                  <a:lnTo>
                    <a:pt x="54549" y="0"/>
                  </a:lnTo>
                  <a:cubicBezTo>
                    <a:pt x="84591" y="0"/>
                    <a:pt x="109097" y="24449"/>
                    <a:pt x="109097" y="54549"/>
                  </a:cubicBezTo>
                  <a:cubicBezTo>
                    <a:pt x="109097" y="84649"/>
                    <a:pt x="84591" y="109097"/>
                    <a:pt x="54549" y="109097"/>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970" name="Google Shape;970;g32268d58d69_0_3017"/>
          <p:cNvGrpSpPr/>
          <p:nvPr/>
        </p:nvGrpSpPr>
        <p:grpSpPr>
          <a:xfrm>
            <a:off x="3991285" y="2923053"/>
            <a:ext cx="248601" cy="202929"/>
            <a:chOff x="5789611" y="3181349"/>
            <a:chExt cx="646726" cy="528049"/>
          </a:xfrm>
        </p:grpSpPr>
        <p:grpSp>
          <p:nvGrpSpPr>
            <p:cNvPr id="971" name="Google Shape;971;g32268d58d69_0_3017"/>
            <p:cNvGrpSpPr/>
            <p:nvPr/>
          </p:nvGrpSpPr>
          <p:grpSpPr>
            <a:xfrm>
              <a:off x="5980021" y="3237639"/>
              <a:ext cx="187566" cy="238166"/>
              <a:chOff x="5980021" y="3237639"/>
              <a:chExt cx="187566" cy="238166"/>
            </a:xfrm>
          </p:grpSpPr>
          <p:sp>
            <p:nvSpPr>
              <p:cNvPr id="972" name="Google Shape;972;g32268d58d69_0_3017"/>
              <p:cNvSpPr/>
              <p:nvPr/>
            </p:nvSpPr>
            <p:spPr>
              <a:xfrm>
                <a:off x="5980021" y="3382022"/>
                <a:ext cx="187566" cy="93783"/>
              </a:xfrm>
              <a:custGeom>
                <a:rect b="b" l="l" r="r" t="t"/>
                <a:pathLst>
                  <a:path extrusionOk="0" h="93783" w="187566">
                    <a:moveTo>
                      <a:pt x="187566" y="93783"/>
                    </a:moveTo>
                    <a:lnTo>
                      <a:pt x="167245" y="93783"/>
                    </a:lnTo>
                    <a:cubicBezTo>
                      <a:pt x="167245" y="53242"/>
                      <a:pt x="134324" y="20321"/>
                      <a:pt x="93783" y="20321"/>
                    </a:cubicBezTo>
                    <a:cubicBezTo>
                      <a:pt x="53242" y="20321"/>
                      <a:pt x="20321" y="53242"/>
                      <a:pt x="20321" y="93783"/>
                    </a:cubicBezTo>
                    <a:lnTo>
                      <a:pt x="0" y="93783"/>
                    </a:lnTo>
                    <a:cubicBezTo>
                      <a:pt x="0" y="42065"/>
                      <a:pt x="42065" y="0"/>
                      <a:pt x="93783" y="0"/>
                    </a:cubicBezTo>
                    <a:cubicBezTo>
                      <a:pt x="145501" y="0"/>
                      <a:pt x="187566" y="42065"/>
                      <a:pt x="187566" y="93783"/>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73" name="Google Shape;973;g32268d58d69_0_3017"/>
              <p:cNvSpPr/>
              <p:nvPr/>
            </p:nvSpPr>
            <p:spPr>
              <a:xfrm>
                <a:off x="6015685" y="3237639"/>
                <a:ext cx="116441" cy="116441"/>
              </a:xfrm>
              <a:custGeom>
                <a:rect b="b" l="l" r="r" t="t"/>
                <a:pathLst>
                  <a:path extrusionOk="0" h="116441" w="116441">
                    <a:moveTo>
                      <a:pt x="58221" y="116441"/>
                    </a:moveTo>
                    <a:cubicBezTo>
                      <a:pt x="26113" y="116441"/>
                      <a:pt x="0" y="90328"/>
                      <a:pt x="0" y="58221"/>
                    </a:cubicBezTo>
                    <a:cubicBezTo>
                      <a:pt x="0" y="26113"/>
                      <a:pt x="26113" y="0"/>
                      <a:pt x="58221" y="0"/>
                    </a:cubicBezTo>
                    <a:cubicBezTo>
                      <a:pt x="90328" y="0"/>
                      <a:pt x="116441" y="26113"/>
                      <a:pt x="116441" y="58221"/>
                    </a:cubicBezTo>
                    <a:cubicBezTo>
                      <a:pt x="116441" y="90328"/>
                      <a:pt x="90328" y="116441"/>
                      <a:pt x="58221" y="116441"/>
                    </a:cubicBezTo>
                    <a:close/>
                    <a:moveTo>
                      <a:pt x="58221" y="20423"/>
                    </a:moveTo>
                    <a:cubicBezTo>
                      <a:pt x="37290" y="20423"/>
                      <a:pt x="20321" y="37391"/>
                      <a:pt x="20321" y="58322"/>
                    </a:cubicBezTo>
                    <a:cubicBezTo>
                      <a:pt x="20321" y="79253"/>
                      <a:pt x="37290" y="96222"/>
                      <a:pt x="58221" y="96222"/>
                    </a:cubicBezTo>
                    <a:cubicBezTo>
                      <a:pt x="79152" y="96222"/>
                      <a:pt x="96120" y="79253"/>
                      <a:pt x="96120" y="58322"/>
                    </a:cubicBezTo>
                    <a:cubicBezTo>
                      <a:pt x="96120" y="37391"/>
                      <a:pt x="79050" y="20423"/>
                      <a:pt x="58221" y="20423"/>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974" name="Google Shape;974;g32268d58d69_0_3017"/>
            <p:cNvSpPr/>
            <p:nvPr/>
          </p:nvSpPr>
          <p:spPr>
            <a:xfrm>
              <a:off x="6219102" y="3348390"/>
              <a:ext cx="217235" cy="361008"/>
            </a:xfrm>
            <a:custGeom>
              <a:rect b="b" l="l" r="r" t="t"/>
              <a:pathLst>
                <a:path extrusionOk="0" h="361008" w="217235">
                  <a:moveTo>
                    <a:pt x="164196" y="361009"/>
                  </a:moveTo>
                  <a:lnTo>
                    <a:pt x="53039" y="361009"/>
                  </a:lnTo>
                  <a:cubicBezTo>
                    <a:pt x="23776" y="361009"/>
                    <a:pt x="0" y="337233"/>
                    <a:pt x="0" y="307970"/>
                  </a:cubicBezTo>
                  <a:lnTo>
                    <a:pt x="0" y="53039"/>
                  </a:lnTo>
                  <a:cubicBezTo>
                    <a:pt x="0" y="23776"/>
                    <a:pt x="23776" y="0"/>
                    <a:pt x="53039" y="0"/>
                  </a:cubicBezTo>
                  <a:lnTo>
                    <a:pt x="164196" y="0"/>
                  </a:lnTo>
                  <a:cubicBezTo>
                    <a:pt x="193459" y="0"/>
                    <a:pt x="217235" y="23776"/>
                    <a:pt x="217235" y="53039"/>
                  </a:cubicBezTo>
                  <a:lnTo>
                    <a:pt x="217235" y="307970"/>
                  </a:lnTo>
                  <a:cubicBezTo>
                    <a:pt x="217235" y="337233"/>
                    <a:pt x="193459" y="361009"/>
                    <a:pt x="164196" y="361009"/>
                  </a:cubicBezTo>
                  <a:close/>
                  <a:moveTo>
                    <a:pt x="53039" y="20321"/>
                  </a:moveTo>
                  <a:cubicBezTo>
                    <a:pt x="34953" y="20321"/>
                    <a:pt x="20321" y="34953"/>
                    <a:pt x="20321" y="53039"/>
                  </a:cubicBezTo>
                  <a:lnTo>
                    <a:pt x="20321" y="307970"/>
                  </a:lnTo>
                  <a:cubicBezTo>
                    <a:pt x="20321" y="326056"/>
                    <a:pt x="34953" y="340687"/>
                    <a:pt x="53039" y="340687"/>
                  </a:cubicBezTo>
                  <a:lnTo>
                    <a:pt x="164196" y="340687"/>
                  </a:lnTo>
                  <a:cubicBezTo>
                    <a:pt x="182282" y="340687"/>
                    <a:pt x="196914" y="326056"/>
                    <a:pt x="196914" y="307970"/>
                  </a:cubicBezTo>
                  <a:lnTo>
                    <a:pt x="196914" y="53039"/>
                  </a:lnTo>
                  <a:cubicBezTo>
                    <a:pt x="196914" y="34953"/>
                    <a:pt x="182282" y="20321"/>
                    <a:pt x="164196" y="20321"/>
                  </a:cubicBezTo>
                  <a:lnTo>
                    <a:pt x="53039" y="20321"/>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975" name="Google Shape;975;g32268d58d69_0_3017"/>
            <p:cNvGrpSpPr/>
            <p:nvPr/>
          </p:nvGrpSpPr>
          <p:grpSpPr>
            <a:xfrm>
              <a:off x="5789611" y="3181349"/>
              <a:ext cx="568489" cy="483850"/>
              <a:chOff x="5789611" y="3181349"/>
              <a:chExt cx="568489" cy="483850"/>
            </a:xfrm>
          </p:grpSpPr>
          <p:grpSp>
            <p:nvGrpSpPr>
              <p:cNvPr id="976" name="Google Shape;976;g32268d58d69_0_3017"/>
              <p:cNvGrpSpPr/>
              <p:nvPr/>
            </p:nvGrpSpPr>
            <p:grpSpPr>
              <a:xfrm>
                <a:off x="5980631" y="3599765"/>
                <a:ext cx="186448" cy="65434"/>
                <a:chOff x="5980631" y="3599765"/>
                <a:chExt cx="186448" cy="65434"/>
              </a:xfrm>
            </p:grpSpPr>
            <p:sp>
              <p:nvSpPr>
                <p:cNvPr id="977" name="Google Shape;977;g32268d58d69_0_3017"/>
                <p:cNvSpPr/>
                <p:nvPr/>
              </p:nvSpPr>
              <p:spPr>
                <a:xfrm>
                  <a:off x="5980631" y="3644878"/>
                  <a:ext cx="186448" cy="20321"/>
                </a:xfrm>
                <a:custGeom>
                  <a:rect b="b" l="l" r="r" t="t"/>
                  <a:pathLst>
                    <a:path extrusionOk="0" h="20321" w="186448">
                      <a:moveTo>
                        <a:pt x="0" y="0"/>
                      </a:moveTo>
                      <a:lnTo>
                        <a:pt x="186448" y="0"/>
                      </a:lnTo>
                      <a:lnTo>
                        <a:pt x="186448" y="20321"/>
                      </a:lnTo>
                      <a:lnTo>
                        <a:pt x="0" y="20321"/>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78" name="Google Shape;978;g32268d58d69_0_3017"/>
                <p:cNvSpPr/>
                <p:nvPr/>
              </p:nvSpPr>
              <p:spPr>
                <a:xfrm>
                  <a:off x="6063745" y="3599765"/>
                  <a:ext cx="20321" cy="55274"/>
                </a:xfrm>
                <a:custGeom>
                  <a:rect b="b" l="l" r="r" t="t"/>
                  <a:pathLst>
                    <a:path extrusionOk="0" h="55274" w="20321">
                      <a:moveTo>
                        <a:pt x="0" y="0"/>
                      </a:moveTo>
                      <a:lnTo>
                        <a:pt x="20321" y="0"/>
                      </a:lnTo>
                      <a:lnTo>
                        <a:pt x="20321" y="55274"/>
                      </a:lnTo>
                      <a:lnTo>
                        <a:pt x="0" y="55274"/>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979" name="Google Shape;979;g32268d58d69_0_3017"/>
              <p:cNvSpPr/>
              <p:nvPr/>
            </p:nvSpPr>
            <p:spPr>
              <a:xfrm>
                <a:off x="5789611" y="3181349"/>
                <a:ext cx="568489" cy="398603"/>
              </a:xfrm>
              <a:custGeom>
                <a:rect b="b" l="l" r="r" t="t"/>
                <a:pathLst>
                  <a:path extrusionOk="0" h="398603" w="568489">
                    <a:moveTo>
                      <a:pt x="409475" y="398603"/>
                    </a:moveTo>
                    <a:lnTo>
                      <a:pt x="36477" y="398603"/>
                    </a:lnTo>
                    <a:cubicBezTo>
                      <a:pt x="16359" y="398603"/>
                      <a:pt x="0" y="382245"/>
                      <a:pt x="0" y="362126"/>
                    </a:cubicBezTo>
                    <a:lnTo>
                      <a:pt x="0" y="36477"/>
                    </a:lnTo>
                    <a:cubicBezTo>
                      <a:pt x="0" y="16359"/>
                      <a:pt x="16359" y="0"/>
                      <a:pt x="36477" y="0"/>
                    </a:cubicBezTo>
                    <a:lnTo>
                      <a:pt x="532013" y="0"/>
                    </a:lnTo>
                    <a:cubicBezTo>
                      <a:pt x="552131" y="0"/>
                      <a:pt x="568490" y="16359"/>
                      <a:pt x="568490" y="36477"/>
                    </a:cubicBezTo>
                    <a:lnTo>
                      <a:pt x="568490" y="147127"/>
                    </a:lnTo>
                    <a:lnTo>
                      <a:pt x="548676" y="147127"/>
                    </a:lnTo>
                    <a:lnTo>
                      <a:pt x="548676" y="36477"/>
                    </a:lnTo>
                    <a:cubicBezTo>
                      <a:pt x="548676" y="27332"/>
                      <a:pt x="541157" y="19813"/>
                      <a:pt x="532013" y="19813"/>
                    </a:cubicBezTo>
                    <a:lnTo>
                      <a:pt x="36477" y="19813"/>
                    </a:lnTo>
                    <a:cubicBezTo>
                      <a:pt x="27332" y="19813"/>
                      <a:pt x="19813" y="27332"/>
                      <a:pt x="19813" y="36477"/>
                    </a:cubicBezTo>
                    <a:lnTo>
                      <a:pt x="19813" y="362126"/>
                    </a:lnTo>
                    <a:cubicBezTo>
                      <a:pt x="19813" y="371373"/>
                      <a:pt x="27332" y="378790"/>
                      <a:pt x="36477" y="378790"/>
                    </a:cubicBezTo>
                    <a:lnTo>
                      <a:pt x="409475" y="378790"/>
                    </a:lnTo>
                    <a:lnTo>
                      <a:pt x="409475" y="398603"/>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980" name="Google Shape;980;g32268d58d69_0_3017"/>
            <p:cNvSpPr/>
            <p:nvPr/>
          </p:nvSpPr>
          <p:spPr>
            <a:xfrm>
              <a:off x="6219102" y="3348390"/>
              <a:ext cx="217235" cy="361008"/>
            </a:xfrm>
            <a:custGeom>
              <a:rect b="b" l="l" r="r" t="t"/>
              <a:pathLst>
                <a:path extrusionOk="0" h="361008" w="217235">
                  <a:moveTo>
                    <a:pt x="164196" y="361009"/>
                  </a:moveTo>
                  <a:lnTo>
                    <a:pt x="53039" y="361009"/>
                  </a:lnTo>
                  <a:cubicBezTo>
                    <a:pt x="23776" y="361009"/>
                    <a:pt x="0" y="337233"/>
                    <a:pt x="0" y="307970"/>
                  </a:cubicBezTo>
                  <a:lnTo>
                    <a:pt x="0" y="53039"/>
                  </a:lnTo>
                  <a:cubicBezTo>
                    <a:pt x="0" y="23776"/>
                    <a:pt x="23776" y="0"/>
                    <a:pt x="53039" y="0"/>
                  </a:cubicBezTo>
                  <a:lnTo>
                    <a:pt x="164196" y="0"/>
                  </a:lnTo>
                  <a:cubicBezTo>
                    <a:pt x="193459" y="0"/>
                    <a:pt x="217235" y="23776"/>
                    <a:pt x="217235" y="53039"/>
                  </a:cubicBezTo>
                  <a:lnTo>
                    <a:pt x="217235" y="307970"/>
                  </a:lnTo>
                  <a:cubicBezTo>
                    <a:pt x="217235" y="337233"/>
                    <a:pt x="193459" y="361009"/>
                    <a:pt x="164196" y="361009"/>
                  </a:cubicBezTo>
                  <a:close/>
                  <a:moveTo>
                    <a:pt x="53039" y="20321"/>
                  </a:moveTo>
                  <a:cubicBezTo>
                    <a:pt x="34953" y="20321"/>
                    <a:pt x="20321" y="34953"/>
                    <a:pt x="20321" y="53039"/>
                  </a:cubicBezTo>
                  <a:lnTo>
                    <a:pt x="20321" y="307970"/>
                  </a:lnTo>
                  <a:cubicBezTo>
                    <a:pt x="20321" y="326056"/>
                    <a:pt x="34953" y="340687"/>
                    <a:pt x="53039" y="340687"/>
                  </a:cubicBezTo>
                  <a:lnTo>
                    <a:pt x="164196" y="340687"/>
                  </a:lnTo>
                  <a:cubicBezTo>
                    <a:pt x="182282" y="340687"/>
                    <a:pt x="196914" y="326056"/>
                    <a:pt x="196914" y="307970"/>
                  </a:cubicBezTo>
                  <a:lnTo>
                    <a:pt x="196914" y="53039"/>
                  </a:lnTo>
                  <a:cubicBezTo>
                    <a:pt x="196914" y="34953"/>
                    <a:pt x="182282" y="20321"/>
                    <a:pt x="164196" y="20321"/>
                  </a:cubicBezTo>
                  <a:lnTo>
                    <a:pt x="53039" y="20321"/>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81" name="Google Shape;981;g32268d58d69_0_3017"/>
            <p:cNvSpPr/>
            <p:nvPr/>
          </p:nvSpPr>
          <p:spPr>
            <a:xfrm>
              <a:off x="6313393" y="3636851"/>
              <a:ext cx="28653" cy="28653"/>
            </a:xfrm>
            <a:custGeom>
              <a:rect b="b" l="l" r="r" t="t"/>
              <a:pathLst>
                <a:path extrusionOk="0" h="28653" w="28653">
                  <a:moveTo>
                    <a:pt x="14327" y="28653"/>
                  </a:moveTo>
                  <a:cubicBezTo>
                    <a:pt x="6401" y="28653"/>
                    <a:pt x="0" y="22252"/>
                    <a:pt x="0" y="14327"/>
                  </a:cubicBezTo>
                  <a:cubicBezTo>
                    <a:pt x="0" y="6401"/>
                    <a:pt x="6401" y="0"/>
                    <a:pt x="14327" y="0"/>
                  </a:cubicBezTo>
                  <a:cubicBezTo>
                    <a:pt x="22252" y="0"/>
                    <a:pt x="28653" y="6401"/>
                    <a:pt x="28653" y="14327"/>
                  </a:cubicBezTo>
                  <a:cubicBezTo>
                    <a:pt x="28653" y="22252"/>
                    <a:pt x="22252" y="28653"/>
                    <a:pt x="14327" y="28653"/>
                  </a:cubicBezTo>
                  <a:close/>
                  <a:moveTo>
                    <a:pt x="14327" y="8332"/>
                  </a:moveTo>
                  <a:cubicBezTo>
                    <a:pt x="10974" y="8332"/>
                    <a:pt x="8332" y="11075"/>
                    <a:pt x="8332" y="14327"/>
                  </a:cubicBezTo>
                  <a:cubicBezTo>
                    <a:pt x="8332" y="17578"/>
                    <a:pt x="11075" y="20321"/>
                    <a:pt x="14327" y="20321"/>
                  </a:cubicBezTo>
                  <a:cubicBezTo>
                    <a:pt x="17578" y="20321"/>
                    <a:pt x="20321" y="17578"/>
                    <a:pt x="20321" y="14327"/>
                  </a:cubicBezTo>
                  <a:cubicBezTo>
                    <a:pt x="20321" y="11075"/>
                    <a:pt x="17680" y="8332"/>
                    <a:pt x="14327" y="8332"/>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cxnSp>
        <p:nvCxnSpPr>
          <p:cNvPr id="982" name="Google Shape;982;g32268d58d69_0_3017"/>
          <p:cNvCxnSpPr>
            <a:stCxn id="949" idx="6"/>
          </p:cNvCxnSpPr>
          <p:nvPr/>
        </p:nvCxnSpPr>
        <p:spPr>
          <a:xfrm>
            <a:off x="2006440" y="3612306"/>
            <a:ext cx="1899600" cy="1177200"/>
          </a:xfrm>
          <a:prstGeom prst="bentConnector3">
            <a:avLst>
              <a:gd fmla="val 71541" name="adj1"/>
            </a:avLst>
          </a:prstGeom>
          <a:noFill/>
          <a:ln cap="flat" cmpd="sng" w="28575">
            <a:solidFill>
              <a:schemeClr val="accent1"/>
            </a:solidFill>
            <a:prstDash val="solid"/>
            <a:miter lim="800000"/>
            <a:headEnd len="sm" w="sm" type="none"/>
            <a:tailEnd len="med" w="med" type="triangle"/>
          </a:ln>
        </p:spPr>
      </p:cxnSp>
      <p:cxnSp>
        <p:nvCxnSpPr>
          <p:cNvPr id="983" name="Google Shape;983;g32268d58d69_0_3017"/>
          <p:cNvCxnSpPr/>
          <p:nvPr/>
        </p:nvCxnSpPr>
        <p:spPr>
          <a:xfrm flipH="1" rot="10800000">
            <a:off x="5204421" y="3942549"/>
            <a:ext cx="1536300" cy="861900"/>
          </a:xfrm>
          <a:prstGeom prst="bentConnector3">
            <a:avLst>
              <a:gd fmla="val 49999" name="adj1"/>
            </a:avLst>
          </a:prstGeom>
          <a:noFill/>
          <a:ln cap="flat" cmpd="sng" w="28575">
            <a:solidFill>
              <a:schemeClr val="accent1"/>
            </a:solidFill>
            <a:prstDash val="solid"/>
            <a:miter lim="800000"/>
            <a:headEnd len="sm" w="sm" type="none"/>
            <a:tailEnd len="med" w="med" type="triangle"/>
          </a:ln>
        </p:spPr>
      </p:cxnSp>
      <p:cxnSp>
        <p:nvCxnSpPr>
          <p:cNvPr id="984" name="Google Shape;984;g32268d58d69_0_3017"/>
          <p:cNvCxnSpPr/>
          <p:nvPr/>
        </p:nvCxnSpPr>
        <p:spPr>
          <a:xfrm flipH="1" rot="10800000">
            <a:off x="8161938" y="3248354"/>
            <a:ext cx="1369800" cy="694800"/>
          </a:xfrm>
          <a:prstGeom prst="bentConnector3">
            <a:avLst>
              <a:gd fmla="val 45755" name="adj1"/>
            </a:avLst>
          </a:prstGeom>
          <a:noFill/>
          <a:ln cap="flat" cmpd="sng" w="28575">
            <a:solidFill>
              <a:schemeClr val="accent1"/>
            </a:solidFill>
            <a:prstDash val="solid"/>
            <a:miter lim="800000"/>
            <a:headEnd len="sm" w="sm" type="none"/>
            <a:tailEnd len="med" w="med" type="triangle"/>
          </a:ln>
        </p:spPr>
      </p:cxnSp>
      <p:grpSp>
        <p:nvGrpSpPr>
          <p:cNvPr id="985" name="Google Shape;985;g32268d58d69_0_3017"/>
          <p:cNvGrpSpPr/>
          <p:nvPr/>
        </p:nvGrpSpPr>
        <p:grpSpPr>
          <a:xfrm>
            <a:off x="1359544" y="3388307"/>
            <a:ext cx="349949" cy="460409"/>
            <a:chOff x="1510351" y="3401991"/>
            <a:chExt cx="349949" cy="460547"/>
          </a:xfrm>
        </p:grpSpPr>
        <p:sp>
          <p:nvSpPr>
            <p:cNvPr id="986" name="Google Shape;986;g32268d58d69_0_3017"/>
            <p:cNvSpPr/>
            <p:nvPr/>
          </p:nvSpPr>
          <p:spPr>
            <a:xfrm>
              <a:off x="1510351" y="3569908"/>
              <a:ext cx="122456" cy="122456"/>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87" name="Google Shape;987;g32268d58d69_0_3017"/>
            <p:cNvSpPr/>
            <p:nvPr/>
          </p:nvSpPr>
          <p:spPr>
            <a:xfrm>
              <a:off x="1737844" y="3740082"/>
              <a:ext cx="122456" cy="122456"/>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88" name="Google Shape;988;g32268d58d69_0_3017"/>
            <p:cNvSpPr/>
            <p:nvPr/>
          </p:nvSpPr>
          <p:spPr>
            <a:xfrm>
              <a:off x="1736947" y="3401991"/>
              <a:ext cx="122456" cy="122456"/>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989" name="Google Shape;989;g32268d58d69_0_3017"/>
          <p:cNvGrpSpPr/>
          <p:nvPr/>
        </p:nvGrpSpPr>
        <p:grpSpPr>
          <a:xfrm>
            <a:off x="10250018" y="3895155"/>
            <a:ext cx="272490" cy="334809"/>
            <a:chOff x="5889624" y="3176587"/>
            <a:chExt cx="409574" cy="503396"/>
          </a:xfrm>
        </p:grpSpPr>
        <p:sp>
          <p:nvSpPr>
            <p:cNvPr id="990" name="Google Shape;990;g32268d58d69_0_3017"/>
            <p:cNvSpPr/>
            <p:nvPr/>
          </p:nvSpPr>
          <p:spPr>
            <a:xfrm>
              <a:off x="6048691" y="3280790"/>
              <a:ext cx="137731" cy="100774"/>
            </a:xfrm>
            <a:custGeom>
              <a:rect b="b" l="l" r="r" t="t"/>
              <a:pathLst>
                <a:path extrusionOk="0" h="100774" w="137731">
                  <a:moveTo>
                    <a:pt x="50482" y="100775"/>
                  </a:moveTo>
                  <a:lnTo>
                    <a:pt x="0" y="50387"/>
                  </a:lnTo>
                  <a:lnTo>
                    <a:pt x="13526" y="36862"/>
                  </a:lnTo>
                  <a:lnTo>
                    <a:pt x="50482" y="73819"/>
                  </a:lnTo>
                  <a:lnTo>
                    <a:pt x="124301" y="0"/>
                  </a:lnTo>
                  <a:lnTo>
                    <a:pt x="137731" y="1343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991" name="Google Shape;991;g32268d58d69_0_3017"/>
            <p:cNvGrpSpPr/>
            <p:nvPr/>
          </p:nvGrpSpPr>
          <p:grpSpPr>
            <a:xfrm>
              <a:off x="5916865" y="3176587"/>
              <a:ext cx="382333" cy="503396"/>
              <a:chOff x="5916865" y="3176587"/>
              <a:chExt cx="382333" cy="503396"/>
            </a:xfrm>
          </p:grpSpPr>
          <p:sp>
            <p:nvSpPr>
              <p:cNvPr id="992" name="Google Shape;992;g32268d58d69_0_3017"/>
              <p:cNvSpPr/>
              <p:nvPr/>
            </p:nvSpPr>
            <p:spPr>
              <a:xfrm>
                <a:off x="5916865" y="3282124"/>
                <a:ext cx="19049" cy="146208"/>
              </a:xfrm>
              <a:custGeom>
                <a:rect b="b" l="l" r="r" t="t"/>
                <a:pathLst>
                  <a:path extrusionOk="0" h="146208" w="19049">
                    <a:moveTo>
                      <a:pt x="0" y="0"/>
                    </a:moveTo>
                    <a:lnTo>
                      <a:pt x="19050" y="0"/>
                    </a:lnTo>
                    <a:lnTo>
                      <a:pt x="19050" y="146209"/>
                    </a:lnTo>
                    <a:lnTo>
                      <a:pt x="0" y="146209"/>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93" name="Google Shape;993;g32268d58d69_0_3017"/>
              <p:cNvSpPr/>
              <p:nvPr/>
            </p:nvSpPr>
            <p:spPr>
              <a:xfrm>
                <a:off x="5916865" y="3453002"/>
                <a:ext cx="19049" cy="152876"/>
              </a:xfrm>
              <a:custGeom>
                <a:rect b="b" l="l" r="r" t="t"/>
                <a:pathLst>
                  <a:path extrusionOk="0" h="152876" w="19049">
                    <a:moveTo>
                      <a:pt x="0" y="0"/>
                    </a:moveTo>
                    <a:lnTo>
                      <a:pt x="19050" y="0"/>
                    </a:lnTo>
                    <a:lnTo>
                      <a:pt x="19050" y="152876"/>
                    </a:lnTo>
                    <a:lnTo>
                      <a:pt x="0" y="152876"/>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94" name="Google Shape;994;g32268d58d69_0_3017"/>
              <p:cNvSpPr/>
              <p:nvPr/>
            </p:nvSpPr>
            <p:spPr>
              <a:xfrm>
                <a:off x="5916865" y="3176587"/>
                <a:ext cx="382333" cy="503396"/>
              </a:xfrm>
              <a:custGeom>
                <a:rect b="b" l="l" r="r" t="t"/>
                <a:pathLst>
                  <a:path extrusionOk="0" h="503396" w="382333">
                    <a:moveTo>
                      <a:pt x="339471" y="503396"/>
                    </a:moveTo>
                    <a:lnTo>
                      <a:pt x="0" y="503396"/>
                    </a:lnTo>
                    <a:lnTo>
                      <a:pt x="0" y="447104"/>
                    </a:lnTo>
                    <a:lnTo>
                      <a:pt x="19050" y="447104"/>
                    </a:lnTo>
                    <a:lnTo>
                      <a:pt x="19050" y="484346"/>
                    </a:lnTo>
                    <a:lnTo>
                      <a:pt x="339471" y="484346"/>
                    </a:lnTo>
                    <a:cubicBezTo>
                      <a:pt x="352616" y="484346"/>
                      <a:pt x="363284" y="473678"/>
                      <a:pt x="363284" y="460534"/>
                    </a:cubicBezTo>
                    <a:lnTo>
                      <a:pt x="363284" y="42863"/>
                    </a:lnTo>
                    <a:cubicBezTo>
                      <a:pt x="363284" y="29718"/>
                      <a:pt x="352616" y="19050"/>
                      <a:pt x="339471" y="19050"/>
                    </a:cubicBezTo>
                    <a:lnTo>
                      <a:pt x="19050" y="19050"/>
                    </a:lnTo>
                    <a:lnTo>
                      <a:pt x="19050" y="77153"/>
                    </a:lnTo>
                    <a:lnTo>
                      <a:pt x="0" y="77153"/>
                    </a:lnTo>
                    <a:lnTo>
                      <a:pt x="0" y="0"/>
                    </a:lnTo>
                    <a:lnTo>
                      <a:pt x="339471" y="0"/>
                    </a:lnTo>
                    <a:cubicBezTo>
                      <a:pt x="363093" y="0"/>
                      <a:pt x="382334" y="19241"/>
                      <a:pt x="382334" y="42863"/>
                    </a:cubicBezTo>
                    <a:lnTo>
                      <a:pt x="382334" y="460534"/>
                    </a:lnTo>
                    <a:cubicBezTo>
                      <a:pt x="382334" y="484156"/>
                      <a:pt x="363093" y="503396"/>
                      <a:pt x="339471" y="503396"/>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995" name="Google Shape;995;g32268d58d69_0_3017"/>
            <p:cNvSpPr/>
            <p:nvPr/>
          </p:nvSpPr>
          <p:spPr>
            <a:xfrm>
              <a:off x="6012782" y="3450907"/>
              <a:ext cx="209645" cy="19050"/>
            </a:xfrm>
            <a:custGeom>
              <a:rect b="b" l="l" r="r" t="t"/>
              <a:pathLst>
                <a:path extrusionOk="0" h="19050" w="209645">
                  <a:moveTo>
                    <a:pt x="0" y="0"/>
                  </a:moveTo>
                  <a:lnTo>
                    <a:pt x="209645" y="0"/>
                  </a:lnTo>
                  <a:lnTo>
                    <a:pt x="209645"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96" name="Google Shape;996;g32268d58d69_0_3017"/>
            <p:cNvSpPr/>
            <p:nvPr/>
          </p:nvSpPr>
          <p:spPr>
            <a:xfrm>
              <a:off x="6012782" y="3519106"/>
              <a:ext cx="209645" cy="19050"/>
            </a:xfrm>
            <a:custGeom>
              <a:rect b="b" l="l" r="r" t="t"/>
              <a:pathLst>
                <a:path extrusionOk="0" h="19050" w="209645">
                  <a:moveTo>
                    <a:pt x="0" y="0"/>
                  </a:moveTo>
                  <a:lnTo>
                    <a:pt x="209645" y="0"/>
                  </a:lnTo>
                  <a:lnTo>
                    <a:pt x="209645"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97" name="Google Shape;997;g32268d58d69_0_3017"/>
            <p:cNvSpPr/>
            <p:nvPr/>
          </p:nvSpPr>
          <p:spPr>
            <a:xfrm>
              <a:off x="6012782" y="3587209"/>
              <a:ext cx="209645" cy="19050"/>
            </a:xfrm>
            <a:custGeom>
              <a:rect b="b" l="l" r="r" t="t"/>
              <a:pathLst>
                <a:path extrusionOk="0" h="19050" w="209645">
                  <a:moveTo>
                    <a:pt x="0" y="0"/>
                  </a:moveTo>
                  <a:lnTo>
                    <a:pt x="209645" y="0"/>
                  </a:lnTo>
                  <a:lnTo>
                    <a:pt x="209645"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98" name="Google Shape;998;g32268d58d69_0_3017"/>
            <p:cNvSpPr/>
            <p:nvPr/>
          </p:nvSpPr>
          <p:spPr>
            <a:xfrm>
              <a:off x="5889624" y="3244214"/>
              <a:ext cx="73533" cy="19050"/>
            </a:xfrm>
            <a:custGeom>
              <a:rect b="b" l="l" r="r" t="t"/>
              <a:pathLst>
                <a:path extrusionOk="0" h="19050" w="73533">
                  <a:moveTo>
                    <a:pt x="0" y="0"/>
                  </a:moveTo>
                  <a:lnTo>
                    <a:pt x="73533" y="0"/>
                  </a:lnTo>
                  <a:lnTo>
                    <a:pt x="73533"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999" name="Google Shape;999;g32268d58d69_0_3017"/>
            <p:cNvSpPr/>
            <p:nvPr/>
          </p:nvSpPr>
          <p:spPr>
            <a:xfrm>
              <a:off x="5889624" y="3415664"/>
              <a:ext cx="73533" cy="19050"/>
            </a:xfrm>
            <a:custGeom>
              <a:rect b="b" l="l" r="r" t="t"/>
              <a:pathLst>
                <a:path extrusionOk="0" h="19050" w="73533">
                  <a:moveTo>
                    <a:pt x="0" y="0"/>
                  </a:moveTo>
                  <a:lnTo>
                    <a:pt x="73533" y="0"/>
                  </a:lnTo>
                  <a:lnTo>
                    <a:pt x="73533"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00" name="Google Shape;1000;g32268d58d69_0_3017"/>
            <p:cNvSpPr/>
            <p:nvPr/>
          </p:nvSpPr>
          <p:spPr>
            <a:xfrm>
              <a:off x="5889624" y="3587209"/>
              <a:ext cx="73533" cy="19050"/>
            </a:xfrm>
            <a:custGeom>
              <a:rect b="b" l="l" r="r" t="t"/>
              <a:pathLst>
                <a:path extrusionOk="0" h="19050" w="73533">
                  <a:moveTo>
                    <a:pt x="0" y="0"/>
                  </a:moveTo>
                  <a:lnTo>
                    <a:pt x="73533" y="0"/>
                  </a:lnTo>
                  <a:lnTo>
                    <a:pt x="73533"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cxnSp>
        <p:nvCxnSpPr>
          <p:cNvPr id="1001" name="Google Shape;1001;g32268d58d69_0_3017"/>
          <p:cNvCxnSpPr/>
          <p:nvPr/>
        </p:nvCxnSpPr>
        <p:spPr>
          <a:xfrm>
            <a:off x="8912900" y="2657896"/>
            <a:ext cx="0" cy="2999700"/>
          </a:xfrm>
          <a:prstGeom prst="straightConnector1">
            <a:avLst/>
          </a:prstGeom>
          <a:noFill/>
          <a:ln cap="flat" cmpd="sng" w="9525">
            <a:solidFill>
              <a:srgbClr val="A5AEBF"/>
            </a:solidFill>
            <a:prstDash val="solid"/>
            <a:miter lim="800000"/>
            <a:headEnd len="sm" w="sm" type="none"/>
            <a:tailEnd len="sm" w="sm" type="none"/>
          </a:ln>
        </p:spPr>
      </p:cxnSp>
      <p:sp>
        <p:nvSpPr>
          <p:cNvPr id="1002" name="Google Shape;1002;g32268d58d69_0_3017"/>
          <p:cNvSpPr txBox="1"/>
          <p:nvPr/>
        </p:nvSpPr>
        <p:spPr>
          <a:xfrm>
            <a:off x="9111782" y="5248906"/>
            <a:ext cx="2618100" cy="520500"/>
          </a:xfrm>
          <a:prstGeom prst="rect">
            <a:avLst/>
          </a:prstGeom>
          <a:noFill/>
          <a:ln>
            <a:noFill/>
          </a:ln>
        </p:spPr>
        <p:txBody>
          <a:bodyPr anchorCtr="0" anchor="t"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Cloud Instance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Scale Down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grpSp>
        <p:nvGrpSpPr>
          <p:cNvPr id="1003" name="Google Shape;1003;g32268d58d69_0_3017"/>
          <p:cNvGrpSpPr/>
          <p:nvPr/>
        </p:nvGrpSpPr>
        <p:grpSpPr>
          <a:xfrm>
            <a:off x="10231670" y="4957413"/>
            <a:ext cx="377561" cy="195968"/>
            <a:chOff x="9950176" y="2630611"/>
            <a:chExt cx="637127" cy="330803"/>
          </a:xfrm>
        </p:grpSpPr>
        <p:sp>
          <p:nvSpPr>
            <p:cNvPr id="1004" name="Google Shape;1004;g32268d58d69_0_3017"/>
            <p:cNvSpPr/>
            <p:nvPr/>
          </p:nvSpPr>
          <p:spPr>
            <a:xfrm>
              <a:off x="10026155" y="2706541"/>
              <a:ext cx="125759" cy="171243"/>
            </a:xfrm>
            <a:custGeom>
              <a:rect b="b" l="l" r="r" t="t"/>
              <a:pathLst>
                <a:path extrusionOk="0" h="171243" w="125759">
                  <a:moveTo>
                    <a:pt x="53084" y="171243"/>
                  </a:moveTo>
                  <a:cubicBezTo>
                    <a:pt x="8031" y="151146"/>
                    <a:pt x="-12353" y="98187"/>
                    <a:pt x="7745" y="53133"/>
                  </a:cubicBezTo>
                  <a:cubicBezTo>
                    <a:pt x="17460" y="31321"/>
                    <a:pt x="35082" y="14557"/>
                    <a:pt x="57370" y="5985"/>
                  </a:cubicBezTo>
                  <a:cubicBezTo>
                    <a:pt x="79659" y="-2588"/>
                    <a:pt x="103947" y="-1921"/>
                    <a:pt x="125760" y="7794"/>
                  </a:cubicBezTo>
                  <a:lnTo>
                    <a:pt x="118044" y="25225"/>
                  </a:lnTo>
                  <a:cubicBezTo>
                    <a:pt x="100899" y="17605"/>
                    <a:pt x="81754" y="17034"/>
                    <a:pt x="64133" y="23796"/>
                  </a:cubicBezTo>
                  <a:cubicBezTo>
                    <a:pt x="46607" y="30559"/>
                    <a:pt x="32700" y="43704"/>
                    <a:pt x="25080" y="60849"/>
                  </a:cubicBezTo>
                  <a:cubicBezTo>
                    <a:pt x="9269" y="96282"/>
                    <a:pt x="25271" y="138001"/>
                    <a:pt x="60799" y="153813"/>
                  </a:cubicBezTo>
                  <a:lnTo>
                    <a:pt x="53084" y="171243"/>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sp>
          <p:nvSpPr>
            <p:cNvPr id="1005" name="Google Shape;1005;g32268d58d69_0_3017"/>
            <p:cNvSpPr/>
            <p:nvPr/>
          </p:nvSpPr>
          <p:spPr>
            <a:xfrm>
              <a:off x="10026060" y="2706541"/>
              <a:ext cx="178938" cy="178958"/>
            </a:xfrm>
            <a:custGeom>
              <a:rect b="b" l="l" r="r" t="t"/>
              <a:pathLst>
                <a:path extrusionOk="0" h="178958" w="178938">
                  <a:moveTo>
                    <a:pt x="89469" y="178959"/>
                  </a:moveTo>
                  <a:cubicBezTo>
                    <a:pt x="77087" y="178959"/>
                    <a:pt x="64800" y="176387"/>
                    <a:pt x="53084" y="171148"/>
                  </a:cubicBezTo>
                  <a:cubicBezTo>
                    <a:pt x="8031" y="151050"/>
                    <a:pt x="-12353" y="98091"/>
                    <a:pt x="7745" y="53038"/>
                  </a:cubicBezTo>
                  <a:cubicBezTo>
                    <a:pt x="17556" y="31321"/>
                    <a:pt x="35177" y="14557"/>
                    <a:pt x="57465" y="5985"/>
                  </a:cubicBezTo>
                  <a:cubicBezTo>
                    <a:pt x="79754" y="-2588"/>
                    <a:pt x="104043" y="-1921"/>
                    <a:pt x="125855" y="7794"/>
                  </a:cubicBezTo>
                  <a:cubicBezTo>
                    <a:pt x="170908" y="27892"/>
                    <a:pt x="191292" y="80851"/>
                    <a:pt x="171194" y="125904"/>
                  </a:cubicBezTo>
                  <a:cubicBezTo>
                    <a:pt x="161478" y="147717"/>
                    <a:pt x="143857" y="164481"/>
                    <a:pt x="121569" y="173053"/>
                  </a:cubicBezTo>
                  <a:cubicBezTo>
                    <a:pt x="111186" y="176958"/>
                    <a:pt x="100328" y="178959"/>
                    <a:pt x="89469" y="178959"/>
                  </a:cubicBezTo>
                  <a:close/>
                  <a:moveTo>
                    <a:pt x="89565" y="19034"/>
                  </a:moveTo>
                  <a:cubicBezTo>
                    <a:pt x="81087" y="19034"/>
                    <a:pt x="72515" y="20558"/>
                    <a:pt x="64323" y="23796"/>
                  </a:cubicBezTo>
                  <a:cubicBezTo>
                    <a:pt x="46797" y="30559"/>
                    <a:pt x="32891" y="43704"/>
                    <a:pt x="25271" y="60849"/>
                  </a:cubicBezTo>
                  <a:cubicBezTo>
                    <a:pt x="9459" y="96282"/>
                    <a:pt x="25461" y="138001"/>
                    <a:pt x="60990" y="153813"/>
                  </a:cubicBezTo>
                  <a:cubicBezTo>
                    <a:pt x="78135" y="161433"/>
                    <a:pt x="97280" y="162004"/>
                    <a:pt x="114901" y="155241"/>
                  </a:cubicBezTo>
                  <a:cubicBezTo>
                    <a:pt x="132427" y="148479"/>
                    <a:pt x="146334" y="135334"/>
                    <a:pt x="153954" y="118094"/>
                  </a:cubicBezTo>
                  <a:cubicBezTo>
                    <a:pt x="169765" y="82661"/>
                    <a:pt x="153763" y="40941"/>
                    <a:pt x="118235" y="25130"/>
                  </a:cubicBezTo>
                  <a:cubicBezTo>
                    <a:pt x="108996" y="21129"/>
                    <a:pt x="99280" y="19034"/>
                    <a:pt x="89565" y="19034"/>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sp>
          <p:nvSpPr>
            <p:cNvPr id="1006" name="Google Shape;1006;g32268d58d69_0_3017"/>
            <p:cNvSpPr/>
            <p:nvPr/>
          </p:nvSpPr>
          <p:spPr>
            <a:xfrm>
              <a:off x="10521295" y="2828921"/>
              <a:ext cx="19050" cy="62865"/>
            </a:xfrm>
            <a:custGeom>
              <a:rect b="b" l="l" r="r" t="t"/>
              <a:pathLst>
                <a:path extrusionOk="0" h="62865" w="19050">
                  <a:moveTo>
                    <a:pt x="0" y="0"/>
                  </a:moveTo>
                  <a:lnTo>
                    <a:pt x="19050" y="0"/>
                  </a:lnTo>
                  <a:lnTo>
                    <a:pt x="19050" y="62865"/>
                  </a:lnTo>
                  <a:lnTo>
                    <a:pt x="0" y="62865"/>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sp>
          <p:nvSpPr>
            <p:cNvPr id="1007" name="Google Shape;1007;g32268d58d69_0_3017"/>
            <p:cNvSpPr/>
            <p:nvPr/>
          </p:nvSpPr>
          <p:spPr>
            <a:xfrm>
              <a:off x="9950176" y="2630611"/>
              <a:ext cx="637127" cy="330803"/>
            </a:xfrm>
            <a:custGeom>
              <a:rect b="b" l="l" r="r" t="t"/>
              <a:pathLst>
                <a:path extrusionOk="0" h="330803" w="637127">
                  <a:moveTo>
                    <a:pt x="165449" y="330803"/>
                  </a:moveTo>
                  <a:cubicBezTo>
                    <a:pt x="74200" y="330803"/>
                    <a:pt x="0" y="256604"/>
                    <a:pt x="0" y="165449"/>
                  </a:cubicBezTo>
                  <a:cubicBezTo>
                    <a:pt x="0" y="74200"/>
                    <a:pt x="74200" y="0"/>
                    <a:pt x="165449" y="0"/>
                  </a:cubicBezTo>
                  <a:cubicBezTo>
                    <a:pt x="253460" y="0"/>
                    <a:pt x="325660" y="69056"/>
                    <a:pt x="330613" y="155924"/>
                  </a:cubicBezTo>
                  <a:lnTo>
                    <a:pt x="637127" y="155924"/>
                  </a:lnTo>
                  <a:lnTo>
                    <a:pt x="637127" y="270796"/>
                  </a:lnTo>
                  <a:lnTo>
                    <a:pt x="524256" y="270796"/>
                  </a:lnTo>
                  <a:lnTo>
                    <a:pt x="524256" y="174974"/>
                  </a:lnTo>
                  <a:lnTo>
                    <a:pt x="311849" y="174974"/>
                  </a:lnTo>
                  <a:lnTo>
                    <a:pt x="311849" y="165449"/>
                  </a:lnTo>
                  <a:cubicBezTo>
                    <a:pt x="311753" y="84677"/>
                    <a:pt x="246126" y="19050"/>
                    <a:pt x="165449" y="19050"/>
                  </a:cubicBezTo>
                  <a:cubicBezTo>
                    <a:pt x="84773" y="19050"/>
                    <a:pt x="19050" y="84677"/>
                    <a:pt x="19050" y="165449"/>
                  </a:cubicBezTo>
                  <a:cubicBezTo>
                    <a:pt x="19050" y="246126"/>
                    <a:pt x="84677" y="311849"/>
                    <a:pt x="165449" y="311849"/>
                  </a:cubicBezTo>
                  <a:lnTo>
                    <a:pt x="165449" y="330803"/>
                  </a:lnTo>
                  <a:close/>
                  <a:moveTo>
                    <a:pt x="543306" y="251651"/>
                  </a:moveTo>
                  <a:lnTo>
                    <a:pt x="618077" y="251651"/>
                  </a:lnTo>
                  <a:lnTo>
                    <a:pt x="618077" y="174879"/>
                  </a:lnTo>
                  <a:lnTo>
                    <a:pt x="543306" y="174879"/>
                  </a:lnTo>
                  <a:lnTo>
                    <a:pt x="543306" y="251651"/>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sp>
          <p:nvSpPr>
            <p:cNvPr id="1008" name="Google Shape;1008;g32268d58d69_0_3017"/>
            <p:cNvSpPr/>
            <p:nvPr/>
          </p:nvSpPr>
          <p:spPr>
            <a:xfrm>
              <a:off x="10265929" y="2744815"/>
              <a:ext cx="319754" cy="19050"/>
            </a:xfrm>
            <a:custGeom>
              <a:rect b="b" l="l" r="r" t="t"/>
              <a:pathLst>
                <a:path extrusionOk="0" h="19050" w="319754">
                  <a:moveTo>
                    <a:pt x="0" y="0"/>
                  </a:moveTo>
                  <a:lnTo>
                    <a:pt x="319754" y="0"/>
                  </a:lnTo>
                  <a:lnTo>
                    <a:pt x="319754"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grpSp>
      <p:sp>
        <p:nvSpPr>
          <p:cNvPr id="1009" name="Google Shape;1009;g32268d58d69_0_3017"/>
          <p:cNvSpPr/>
          <p:nvPr/>
        </p:nvSpPr>
        <p:spPr>
          <a:xfrm flipH="1">
            <a:off x="540094" y="1833939"/>
            <a:ext cx="2643900" cy="743100"/>
          </a:xfrm>
          <a:prstGeom prst="round1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rPr b="0" i="0" lang="en-US" sz="1333" u="none" cap="none" strike="noStrike">
                <a:solidFill>
                  <a:srgbClr val="FFFFFF"/>
                </a:solidFill>
                <a:latin typeface="Arial"/>
                <a:ea typeface="Arial"/>
                <a:cs typeface="Arial"/>
                <a:sym typeface="Arial"/>
              </a:rPr>
              <a:t>Full-Stack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Visibility</a:t>
            </a:r>
            <a:r>
              <a:rPr b="0" i="0" lang="en-US" sz="1800" u="none" cap="none" strike="noStrike">
                <a:solidFill>
                  <a:srgbClr val="FFFFFF"/>
                </a:solidFill>
                <a:latin typeface="Arial"/>
                <a:ea typeface="Arial"/>
                <a:cs typeface="Arial"/>
                <a:sym typeface="Arial"/>
              </a:rPr>
              <a:t> </a:t>
            </a:r>
            <a:endParaRPr b="0" i="0" sz="2133" u="none" cap="none" strike="noStrike">
              <a:solidFill>
                <a:srgbClr val="EBEDF1"/>
              </a:solidFill>
              <a:latin typeface="Arial"/>
              <a:ea typeface="Arial"/>
              <a:cs typeface="Arial"/>
              <a:sym typeface="Arial"/>
            </a:endParaRPr>
          </a:p>
        </p:txBody>
      </p:sp>
      <p:sp>
        <p:nvSpPr>
          <p:cNvPr id="1010" name="Google Shape;1010;g32268d58d69_0_3017"/>
          <p:cNvSpPr/>
          <p:nvPr/>
        </p:nvSpPr>
        <p:spPr>
          <a:xfrm>
            <a:off x="8929838" y="1833939"/>
            <a:ext cx="2643900" cy="728400"/>
          </a:xfrm>
          <a:prstGeom prst="round1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rPr b="0" i="0" lang="en-US" sz="1333" u="none" cap="none" strike="noStrike">
                <a:solidFill>
                  <a:srgbClr val="FFFFFF"/>
                </a:solidFill>
                <a:latin typeface="Arial"/>
                <a:ea typeface="Arial"/>
                <a:cs typeface="Arial"/>
                <a:sym typeface="Arial"/>
              </a:rPr>
              <a:t>Full-Stack</a:t>
            </a:r>
            <a:br>
              <a:rPr b="0" i="0" lang="en-US" sz="1800" u="none" cap="none" strike="noStrike">
                <a:solidFill>
                  <a:srgbClr val="FFFFFF"/>
                </a:solidFill>
                <a:latin typeface="Arial"/>
                <a:ea typeface="Arial"/>
                <a:cs typeface="Arial"/>
                <a:sym typeface="Arial"/>
              </a:rPr>
            </a:br>
            <a:r>
              <a:rPr b="0" i="0" lang="en-US" sz="2000" u="none" cap="none" strike="noStrike">
                <a:solidFill>
                  <a:srgbClr val="FFFFFF"/>
                </a:solidFill>
                <a:latin typeface="Arial"/>
                <a:ea typeface="Arial"/>
                <a:cs typeface="Arial"/>
                <a:sym typeface="Arial"/>
              </a:rPr>
              <a:t>Actions</a:t>
            </a:r>
            <a:r>
              <a:rPr b="0" i="0" lang="en-US" sz="18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933"/>
              <a:buFont typeface="Arial"/>
              <a:buNone/>
            </a:pPr>
            <a:r>
              <a:rPr b="1" i="0" lang="en-US" sz="933" u="none" cap="none" strike="noStrike">
                <a:solidFill>
                  <a:srgbClr val="EBEDF1"/>
                </a:solidFill>
                <a:latin typeface="Arial"/>
                <a:ea typeface="Arial"/>
                <a:cs typeface="Arial"/>
                <a:sym typeface="Arial"/>
              </a:rPr>
              <a:t>Remediations &amp; Optimizations</a:t>
            </a:r>
            <a:endParaRPr b="0" i="0" sz="1400" u="none" cap="none" strike="noStrike">
              <a:solidFill>
                <a:srgbClr val="000000"/>
              </a:solidFill>
              <a:latin typeface="Arial"/>
              <a:ea typeface="Arial"/>
              <a:cs typeface="Arial"/>
              <a:sym typeface="Arial"/>
            </a:endParaRPr>
          </a:p>
        </p:txBody>
      </p:sp>
      <p:sp>
        <p:nvSpPr>
          <p:cNvPr id="1011" name="Google Shape;1011;g32268d58d69_0_3017"/>
          <p:cNvSpPr/>
          <p:nvPr/>
        </p:nvSpPr>
        <p:spPr>
          <a:xfrm>
            <a:off x="5227352" y="1305632"/>
            <a:ext cx="4922100" cy="4104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Clr>
                <a:srgbClr val="000000"/>
              </a:buClr>
              <a:buSzPts val="2000"/>
              <a:buFont typeface="Arial"/>
              <a:buNone/>
            </a:pPr>
            <a:r>
              <a:rPr b="0" i="0" lang="en-US" sz="2000" u="none" cap="none" strike="noStrike">
                <a:solidFill>
                  <a:srgbClr val="718CAE"/>
                </a:solidFill>
                <a:latin typeface="Arial"/>
                <a:ea typeface="Arial"/>
                <a:cs typeface="Arial"/>
                <a:sym typeface="Arial"/>
              </a:rPr>
              <a:t>Prioritize issues with Business Context</a:t>
            </a:r>
            <a:endParaRPr b="0" i="0" sz="2400" u="none" cap="none" strike="noStrike">
              <a:solidFill>
                <a:srgbClr val="718CAE"/>
              </a:solidFill>
              <a:latin typeface="Arial"/>
              <a:ea typeface="Arial"/>
              <a:cs typeface="Arial"/>
              <a:sym typeface="Arial"/>
            </a:endParaRPr>
          </a:p>
        </p:txBody>
      </p:sp>
      <p:sp>
        <p:nvSpPr>
          <p:cNvPr id="1012" name="Google Shape;1012;g32268d58d69_0_3017"/>
          <p:cNvSpPr/>
          <p:nvPr/>
        </p:nvSpPr>
        <p:spPr>
          <a:xfrm>
            <a:off x="10061091" y="1306093"/>
            <a:ext cx="476100" cy="410400"/>
          </a:xfrm>
          <a:prstGeom prst="chevron">
            <a:avLst>
              <a:gd fmla="val 66735" name="adj"/>
            </a:avLst>
          </a:prstGeom>
          <a:solidFill>
            <a:srgbClr val="718CA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sp>
        <p:nvSpPr>
          <p:cNvPr id="1013" name="Google Shape;1013;g32268d58d69_0_3017"/>
          <p:cNvSpPr/>
          <p:nvPr/>
        </p:nvSpPr>
        <p:spPr>
          <a:xfrm flipH="1">
            <a:off x="1406171" y="5876829"/>
            <a:ext cx="4689300" cy="410400"/>
          </a:xfrm>
          <a:prstGeom prst="rect">
            <a:avLst/>
          </a:prstGeom>
          <a:solidFill>
            <a:schemeClr val="dk2"/>
          </a:solidFill>
          <a:ln>
            <a:noFill/>
          </a:ln>
        </p:spPr>
        <p:txBody>
          <a:bodyPr anchorCtr="0" anchor="t" bIns="45700" lIns="91425" spcFirstLastPara="1" rIns="91425" wrap="square" tIns="45700">
            <a:noAutofit/>
          </a:bodyPr>
          <a:lstStyle/>
          <a:p>
            <a:pPr indent="0" lvl="0" marL="357098" marR="0" rtl="0" algn="l">
              <a:lnSpc>
                <a:spcPct val="110000"/>
              </a:lnSpc>
              <a:spcBef>
                <a:spcPts val="0"/>
              </a:spcBef>
              <a:spcAft>
                <a:spcPts val="0"/>
              </a:spcAft>
              <a:buClr>
                <a:srgbClr val="000000"/>
              </a:buClr>
              <a:buSzPts val="2000"/>
              <a:buFont typeface="Arial"/>
              <a:buNone/>
            </a:pPr>
            <a:r>
              <a:rPr b="0" i="0" lang="en-US" sz="2000" u="none" cap="none" strike="noStrike">
                <a:solidFill>
                  <a:srgbClr val="718CAE"/>
                </a:solidFill>
                <a:latin typeface="Arial"/>
                <a:ea typeface="Arial"/>
                <a:cs typeface="Arial"/>
                <a:sym typeface="Arial"/>
              </a:rPr>
              <a:t>Full-Stack actions for the business</a:t>
            </a:r>
            <a:endParaRPr b="0" i="0" sz="1400" u="none" cap="none" strike="noStrike">
              <a:solidFill>
                <a:srgbClr val="000000"/>
              </a:solidFill>
              <a:latin typeface="Arial"/>
              <a:ea typeface="Arial"/>
              <a:cs typeface="Arial"/>
              <a:sym typeface="Arial"/>
            </a:endParaRPr>
          </a:p>
        </p:txBody>
      </p:sp>
      <p:sp>
        <p:nvSpPr>
          <p:cNvPr id="1014" name="Google Shape;1014;g32268d58d69_0_3017"/>
          <p:cNvSpPr/>
          <p:nvPr/>
        </p:nvSpPr>
        <p:spPr>
          <a:xfrm flipH="1">
            <a:off x="1145697" y="5876829"/>
            <a:ext cx="472500" cy="407400"/>
          </a:xfrm>
          <a:prstGeom prst="chevron">
            <a:avLst>
              <a:gd fmla="val 67048" name="adj"/>
            </a:avLst>
          </a:prstGeom>
          <a:solidFill>
            <a:srgbClr val="718CA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sp>
        <p:nvSpPr>
          <p:cNvPr id="1015" name="Google Shape;1015;g32268d58d69_0_3017"/>
          <p:cNvSpPr/>
          <p:nvPr/>
        </p:nvSpPr>
        <p:spPr>
          <a:xfrm>
            <a:off x="3379835" y="1833938"/>
            <a:ext cx="5354100" cy="745800"/>
          </a:xfrm>
          <a:prstGeom prst="rect">
            <a:avLst/>
          </a:prstGeom>
          <a:solidFill>
            <a:srgbClr val="0B90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rPr b="0" i="0" lang="en-US" sz="1333" u="none" cap="none" strike="noStrike">
                <a:solidFill>
                  <a:srgbClr val="FFFFFF"/>
                </a:solidFill>
                <a:latin typeface="Arial"/>
                <a:ea typeface="Arial"/>
                <a:cs typeface="Arial"/>
                <a:sym typeface="Arial"/>
              </a:rPr>
              <a:t>Full-Stack</a:t>
            </a:r>
            <a:br>
              <a:rPr b="0" i="0" lang="en-US" sz="1800" u="none" cap="none" strike="noStrike">
                <a:solidFill>
                  <a:srgbClr val="FFFFFF"/>
                </a:solidFill>
                <a:latin typeface="Arial"/>
                <a:ea typeface="Arial"/>
                <a:cs typeface="Arial"/>
                <a:sym typeface="Arial"/>
              </a:rPr>
            </a:br>
            <a:r>
              <a:rPr b="0" i="0" lang="en-US" sz="2000" u="none" cap="none" strike="noStrike">
                <a:solidFill>
                  <a:srgbClr val="FFFFFF"/>
                </a:solidFill>
                <a:latin typeface="Arial"/>
                <a:ea typeface="Arial"/>
                <a:cs typeface="Arial"/>
                <a:sym typeface="Arial"/>
              </a:rPr>
              <a:t>Insights</a:t>
            </a:r>
            <a:r>
              <a:rPr b="0" i="0" lang="en-US" sz="18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933"/>
              <a:buFont typeface="Arial"/>
              <a:buNone/>
            </a:pPr>
            <a:r>
              <a:rPr b="1" i="0" lang="en-US" sz="933" u="none" cap="none" strike="noStrike">
                <a:solidFill>
                  <a:srgbClr val="FFFFFF"/>
                </a:solidFill>
                <a:latin typeface="Arial"/>
                <a:ea typeface="Arial"/>
                <a:cs typeface="Arial"/>
                <a:sym typeface="Arial"/>
              </a:rPr>
              <a:t>                  Application</a:t>
            </a:r>
            <a:r>
              <a:rPr b="1" i="0" lang="en-US" sz="933" u="none" cap="none" strike="noStrike">
                <a:solidFill>
                  <a:srgbClr val="EBEDF1"/>
                </a:solidFill>
                <a:latin typeface="Arial"/>
                <a:ea typeface="Arial"/>
                <a:cs typeface="Arial"/>
                <a:sym typeface="Arial"/>
              </a:rPr>
              <a:t>		             </a:t>
            </a:r>
            <a:r>
              <a:rPr b="1" i="0" lang="en-US" sz="933" u="none" cap="none" strike="noStrike">
                <a:solidFill>
                  <a:srgbClr val="FFFFFF"/>
                </a:solidFill>
                <a:latin typeface="Arial"/>
                <a:ea typeface="Arial"/>
                <a:cs typeface="Arial"/>
                <a:sym typeface="Arial"/>
              </a:rPr>
              <a:t>Business &amp; Experiences </a:t>
            </a:r>
            <a:endParaRPr b="0" i="0" sz="1400" u="none" cap="none" strike="noStrike">
              <a:solidFill>
                <a:srgbClr val="000000"/>
              </a:solidFill>
              <a:latin typeface="Arial"/>
              <a:ea typeface="Arial"/>
              <a:cs typeface="Arial"/>
              <a:sym typeface="Arial"/>
            </a:endParaRPr>
          </a:p>
        </p:txBody>
      </p:sp>
      <p:pic>
        <p:nvPicPr>
          <p:cNvPr descr="APICall" id="1016" name="Google Shape;1016;g32268d58d69_0_3017"/>
          <p:cNvPicPr preferRelativeResize="0"/>
          <p:nvPr/>
        </p:nvPicPr>
        <p:blipFill rotWithShape="1">
          <a:blip r:embed="rId4">
            <a:alphaModFix/>
          </a:blip>
          <a:srcRect b="0" l="0" r="0" t="0"/>
          <a:stretch/>
        </p:blipFill>
        <p:spPr>
          <a:xfrm>
            <a:off x="10080329" y="2897873"/>
            <a:ext cx="433682" cy="432580"/>
          </a:xfrm>
          <a:prstGeom prst="rect">
            <a:avLst/>
          </a:prstGeom>
          <a:noFill/>
          <a:ln>
            <a:noFill/>
          </a:ln>
        </p:spPr>
      </p:pic>
      <p:sp>
        <p:nvSpPr>
          <p:cNvPr id="1017" name="Google Shape;1017;g32268d58d69_0_3017"/>
          <p:cNvSpPr txBox="1"/>
          <p:nvPr>
            <p:ph type="title"/>
          </p:nvPr>
        </p:nvSpPr>
        <p:spPr>
          <a:xfrm>
            <a:off x="217450" y="365125"/>
            <a:ext cx="6344700" cy="498600"/>
          </a:xfrm>
          <a:prstGeom prst="rect">
            <a:avLst/>
          </a:prstGeom>
          <a:solidFill>
            <a:schemeClr val="accent1"/>
          </a:solidFill>
          <a:ln>
            <a:noFill/>
          </a:ln>
        </p:spPr>
        <p:txBody>
          <a:bodyPr anchorCtr="0" anchor="t" bIns="45700" lIns="91425" spcFirstLastPara="1" rIns="91425" wrap="square" tIns="45700">
            <a:noAutofit/>
          </a:bodyPr>
          <a:lstStyle/>
          <a:p>
            <a:pPr indent="-12700" lvl="0" marL="12700" rtl="0" algn="l">
              <a:lnSpc>
                <a:spcPct val="108000"/>
              </a:lnSpc>
              <a:spcBef>
                <a:spcPts val="0"/>
              </a:spcBef>
              <a:spcAft>
                <a:spcPts val="0"/>
              </a:spcAft>
              <a:buSzPts val="1100"/>
              <a:buNone/>
            </a:pPr>
            <a:r>
              <a:rPr lang="en-US" sz="2850">
                <a:solidFill>
                  <a:schemeClr val="lt1"/>
                </a:solidFill>
              </a:rPr>
              <a:t>Use Case </a:t>
            </a:r>
            <a:r>
              <a:rPr lang="en-US" sz="2850">
                <a:solidFill>
                  <a:srgbClr val="FFFFFF"/>
                </a:solidFill>
              </a:rPr>
              <a:t>Full Stack Observability</a:t>
            </a:r>
            <a:endParaRPr sz="2880">
              <a:solidFill>
                <a:schemeClr val="lt1"/>
              </a:solidFill>
            </a:endParaRPr>
          </a:p>
          <a:p>
            <a:pPr indent="0" lvl="0" marL="0" rtl="0" algn="l">
              <a:lnSpc>
                <a:spcPct val="90000"/>
              </a:lnSpc>
              <a:spcBef>
                <a:spcPts val="0"/>
              </a:spcBef>
              <a:spcAft>
                <a:spcPts val="0"/>
              </a:spcAft>
              <a:buSzPts val="1100"/>
              <a:buNone/>
            </a:pPr>
            <a:r>
              <a:t/>
            </a:r>
            <a:endParaRPr sz="2880">
              <a:solidFill>
                <a:schemeClr val="lt1"/>
              </a:solidFill>
            </a:endParaRPr>
          </a:p>
          <a:p>
            <a:pPr indent="0" lvl="0" marL="0" rtl="0" algn="l">
              <a:lnSpc>
                <a:spcPct val="90000"/>
              </a:lnSpc>
              <a:spcBef>
                <a:spcPts val="0"/>
              </a:spcBef>
              <a:spcAft>
                <a:spcPts val="0"/>
              </a:spcAft>
              <a:buSzPts val="990"/>
              <a:buNone/>
            </a:pPr>
            <a:r>
              <a:t/>
            </a:r>
            <a:endParaRPr sz="288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500"/>
                                        <p:tgtEl>
                                          <p:spTgt spid="949"/>
                                        </p:tgtEl>
                                      </p:cBhvr>
                                    </p:animEffect>
                                  </p:childTnLst>
                                </p:cTn>
                              </p:par>
                              <p:par>
                                <p:cTn fill="hold" nodeType="with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500"/>
                                        <p:tgtEl>
                                          <p:spTgt spid="9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82"/>
                                        </p:tgtEl>
                                        <p:attrNameLst>
                                          <p:attrName>style.visibility</p:attrName>
                                        </p:attrNameLst>
                                      </p:cBhvr>
                                      <p:to>
                                        <p:strVal val="visible"/>
                                      </p:to>
                                    </p:set>
                                    <p:animEffect filter="fade" transition="in">
                                      <p:cBhvr>
                                        <p:cTn dur="500"/>
                                        <p:tgtEl>
                                          <p:spTgt spid="9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500"/>
                                        <p:tgtEl>
                                          <p:spTgt spid="98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500"/>
                                        <p:tgtEl>
                                          <p:spTgt spid="9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22" name="Shape 1022"/>
        <p:cNvGrpSpPr/>
        <p:nvPr/>
      </p:nvGrpSpPr>
      <p:grpSpPr>
        <a:xfrm>
          <a:off x="0" y="0"/>
          <a:ext cx="0" cy="0"/>
          <a:chOff x="0" y="0"/>
          <a:chExt cx="0" cy="0"/>
        </a:xfrm>
      </p:grpSpPr>
      <p:grpSp>
        <p:nvGrpSpPr>
          <p:cNvPr id="1023" name="Google Shape;1023;g32268d58d69_0_3331"/>
          <p:cNvGrpSpPr/>
          <p:nvPr/>
        </p:nvGrpSpPr>
        <p:grpSpPr>
          <a:xfrm>
            <a:off x="298678" y="1128968"/>
            <a:ext cx="11594221" cy="5134211"/>
            <a:chOff x="297180" y="1430868"/>
            <a:chExt cx="11597700" cy="4861942"/>
          </a:xfrm>
        </p:grpSpPr>
        <p:sp>
          <p:nvSpPr>
            <p:cNvPr id="1024" name="Google Shape;1024;g32268d58d69_0_3331"/>
            <p:cNvSpPr/>
            <p:nvPr/>
          </p:nvSpPr>
          <p:spPr>
            <a:xfrm>
              <a:off x="297180" y="1809883"/>
              <a:ext cx="11597700" cy="4298400"/>
            </a:xfrm>
            <a:prstGeom prst="roundRect">
              <a:avLst>
                <a:gd fmla="val 9398" name="adj"/>
              </a:avLst>
            </a:prstGeom>
            <a:noFill/>
            <a:ln cap="rnd" cmpd="sng" w="25400">
              <a:solidFill>
                <a:srgbClr val="718C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000"/>
                <a:buFont typeface="Arial"/>
                <a:buNone/>
              </a:pPr>
              <a:r>
                <a:t/>
              </a:r>
              <a:endParaRPr b="0" i="0" sz="2000" u="none" cap="none" strike="noStrike">
                <a:solidFill>
                  <a:srgbClr val="282828"/>
                </a:solidFill>
                <a:latin typeface="Arial"/>
                <a:ea typeface="Arial"/>
                <a:cs typeface="Arial"/>
                <a:sym typeface="Arial"/>
              </a:endParaRPr>
            </a:p>
          </p:txBody>
        </p:sp>
        <p:sp>
          <p:nvSpPr>
            <p:cNvPr id="1025" name="Google Shape;1025;g32268d58d69_0_3331"/>
            <p:cNvSpPr/>
            <p:nvPr/>
          </p:nvSpPr>
          <p:spPr>
            <a:xfrm>
              <a:off x="5517577" y="1430868"/>
              <a:ext cx="5184000" cy="787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99"/>
                <a:buFont typeface="Arial"/>
                <a:buNone/>
              </a:pPr>
              <a:r>
                <a:t/>
              </a:r>
              <a:endParaRPr b="0" i="0" sz="2399" u="none" cap="none" strike="noStrike">
                <a:solidFill>
                  <a:srgbClr val="FFFFFF"/>
                </a:solidFill>
                <a:latin typeface="Calibri"/>
                <a:ea typeface="Calibri"/>
                <a:cs typeface="Calibri"/>
                <a:sym typeface="Calibri"/>
              </a:endParaRPr>
            </a:p>
          </p:txBody>
        </p:sp>
        <p:sp>
          <p:nvSpPr>
            <p:cNvPr id="1026" name="Google Shape;1026;g32268d58d69_0_3331"/>
            <p:cNvSpPr/>
            <p:nvPr/>
          </p:nvSpPr>
          <p:spPr>
            <a:xfrm>
              <a:off x="1100531" y="5886610"/>
              <a:ext cx="4690800" cy="4062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99"/>
                <a:buFont typeface="Arial"/>
                <a:buNone/>
              </a:pPr>
              <a:r>
                <a:t/>
              </a:r>
              <a:endParaRPr b="0" i="0" sz="2399" u="none" cap="none" strike="noStrike">
                <a:solidFill>
                  <a:srgbClr val="FFFFFF"/>
                </a:solidFill>
                <a:latin typeface="Calibri"/>
                <a:ea typeface="Calibri"/>
                <a:cs typeface="Calibri"/>
                <a:sym typeface="Calibri"/>
              </a:endParaRPr>
            </a:p>
          </p:txBody>
        </p:sp>
      </p:grpSp>
      <p:sp>
        <p:nvSpPr>
          <p:cNvPr id="1027" name="Google Shape;1027;g32268d58d69_0_3331"/>
          <p:cNvSpPr txBox="1"/>
          <p:nvPr>
            <p:ph idx="4294967295" type="body"/>
          </p:nvPr>
        </p:nvSpPr>
        <p:spPr>
          <a:xfrm>
            <a:off x="661041" y="996950"/>
            <a:ext cx="3842400" cy="410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280"/>
              <a:buNone/>
            </a:pPr>
            <a:r>
              <a:rPr lang="en-US">
                <a:solidFill>
                  <a:srgbClr val="B9C7D5"/>
                </a:solidFill>
              </a:rPr>
              <a:t>with Business context</a:t>
            </a:r>
            <a:endParaRPr/>
          </a:p>
        </p:txBody>
      </p:sp>
      <p:sp>
        <p:nvSpPr>
          <p:cNvPr id="1028" name="Google Shape;1028;g32268d58d69_0_3331"/>
          <p:cNvSpPr txBox="1"/>
          <p:nvPr/>
        </p:nvSpPr>
        <p:spPr>
          <a:xfrm>
            <a:off x="7156238" y="3173730"/>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Revenue</a:t>
            </a:r>
            <a:endParaRPr b="0" i="0" sz="1400" u="none" cap="none" strike="noStrike">
              <a:solidFill>
                <a:srgbClr val="FFFFFF"/>
              </a:solidFill>
              <a:latin typeface="Arial"/>
              <a:ea typeface="Arial"/>
              <a:cs typeface="Arial"/>
              <a:sym typeface="Arial"/>
            </a:endParaRPr>
          </a:p>
        </p:txBody>
      </p:sp>
      <p:grpSp>
        <p:nvGrpSpPr>
          <p:cNvPr id="1029" name="Google Shape;1029;g32268d58d69_0_3331"/>
          <p:cNvGrpSpPr/>
          <p:nvPr/>
        </p:nvGrpSpPr>
        <p:grpSpPr>
          <a:xfrm>
            <a:off x="6855425" y="3224687"/>
            <a:ext cx="289634" cy="174302"/>
            <a:chOff x="5813424" y="3257550"/>
            <a:chExt cx="566356" cy="340899"/>
          </a:xfrm>
        </p:grpSpPr>
        <p:sp>
          <p:nvSpPr>
            <p:cNvPr id="1030" name="Google Shape;1030;g32268d58d69_0_3331"/>
            <p:cNvSpPr/>
            <p:nvPr/>
          </p:nvSpPr>
          <p:spPr>
            <a:xfrm>
              <a:off x="5813424" y="3257550"/>
              <a:ext cx="566356" cy="340899"/>
            </a:xfrm>
            <a:custGeom>
              <a:rect b="b" l="l" r="r" t="t"/>
              <a:pathLst>
                <a:path extrusionOk="0" h="340899" w="566356">
                  <a:moveTo>
                    <a:pt x="566357" y="340900"/>
                  </a:moveTo>
                  <a:lnTo>
                    <a:pt x="0" y="340900"/>
                  </a:lnTo>
                  <a:lnTo>
                    <a:pt x="0" y="0"/>
                  </a:lnTo>
                  <a:lnTo>
                    <a:pt x="566357" y="0"/>
                  </a:lnTo>
                  <a:lnTo>
                    <a:pt x="566357" y="340900"/>
                  </a:lnTo>
                  <a:close/>
                  <a:moveTo>
                    <a:pt x="19050" y="321850"/>
                  </a:moveTo>
                  <a:lnTo>
                    <a:pt x="547307" y="321850"/>
                  </a:lnTo>
                  <a:lnTo>
                    <a:pt x="547307" y="19050"/>
                  </a:lnTo>
                  <a:lnTo>
                    <a:pt x="19050" y="19050"/>
                  </a:lnTo>
                  <a:lnTo>
                    <a:pt x="19050" y="3218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31" name="Google Shape;1031;g32268d58d69_0_3331"/>
            <p:cNvSpPr/>
            <p:nvPr/>
          </p:nvSpPr>
          <p:spPr>
            <a:xfrm>
              <a:off x="5982588" y="3309366"/>
              <a:ext cx="228028" cy="228028"/>
            </a:xfrm>
            <a:custGeom>
              <a:rect b="b" l="l" r="r" t="t"/>
              <a:pathLst>
                <a:path extrusionOk="0" h="228028" w="228028">
                  <a:moveTo>
                    <a:pt x="114014" y="228028"/>
                  </a:moveTo>
                  <a:cubicBezTo>
                    <a:pt x="51149" y="228028"/>
                    <a:pt x="0" y="176879"/>
                    <a:pt x="0" y="114014"/>
                  </a:cubicBezTo>
                  <a:cubicBezTo>
                    <a:pt x="0" y="51149"/>
                    <a:pt x="51149" y="0"/>
                    <a:pt x="114014" y="0"/>
                  </a:cubicBezTo>
                  <a:cubicBezTo>
                    <a:pt x="176879" y="0"/>
                    <a:pt x="228029" y="51149"/>
                    <a:pt x="228029" y="114014"/>
                  </a:cubicBezTo>
                  <a:cubicBezTo>
                    <a:pt x="228124" y="176879"/>
                    <a:pt x="176879" y="228028"/>
                    <a:pt x="114014" y="228028"/>
                  </a:cubicBezTo>
                  <a:close/>
                  <a:moveTo>
                    <a:pt x="114014" y="19050"/>
                  </a:moveTo>
                  <a:cubicBezTo>
                    <a:pt x="61627" y="19050"/>
                    <a:pt x="19050" y="61627"/>
                    <a:pt x="19050" y="114014"/>
                  </a:cubicBezTo>
                  <a:cubicBezTo>
                    <a:pt x="19050" y="166402"/>
                    <a:pt x="61627" y="208978"/>
                    <a:pt x="114014" y="208978"/>
                  </a:cubicBezTo>
                  <a:cubicBezTo>
                    <a:pt x="166402" y="208978"/>
                    <a:pt x="208979" y="166402"/>
                    <a:pt x="208979" y="114014"/>
                  </a:cubicBezTo>
                  <a:cubicBezTo>
                    <a:pt x="208979" y="61627"/>
                    <a:pt x="166402" y="19050"/>
                    <a:pt x="114014"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1032" name="Google Shape;1032;g32268d58d69_0_3331"/>
            <p:cNvGrpSpPr/>
            <p:nvPr/>
          </p:nvGrpSpPr>
          <p:grpSpPr>
            <a:xfrm>
              <a:off x="6052406" y="3351466"/>
              <a:ext cx="88391" cy="130587"/>
              <a:chOff x="6052406" y="3351466"/>
              <a:chExt cx="88391" cy="130587"/>
            </a:xfrm>
          </p:grpSpPr>
          <p:sp>
            <p:nvSpPr>
              <p:cNvPr id="1033" name="Google Shape;1033;g32268d58d69_0_3331"/>
              <p:cNvSpPr/>
              <p:nvPr/>
            </p:nvSpPr>
            <p:spPr>
              <a:xfrm>
                <a:off x="6052406" y="3364706"/>
                <a:ext cx="88391" cy="68198"/>
              </a:xfrm>
              <a:custGeom>
                <a:rect b="b" l="l" r="r" t="t"/>
                <a:pathLst>
                  <a:path extrusionOk="0" h="68198" w="88391">
                    <a:moveTo>
                      <a:pt x="54293" y="68199"/>
                    </a:moveTo>
                    <a:lnTo>
                      <a:pt x="34100" y="68199"/>
                    </a:lnTo>
                    <a:cubicBezTo>
                      <a:pt x="15335" y="68199"/>
                      <a:pt x="0" y="52864"/>
                      <a:pt x="0" y="34100"/>
                    </a:cubicBezTo>
                    <a:cubicBezTo>
                      <a:pt x="0" y="15335"/>
                      <a:pt x="15335" y="0"/>
                      <a:pt x="34100" y="0"/>
                    </a:cubicBezTo>
                    <a:lnTo>
                      <a:pt x="54293" y="0"/>
                    </a:lnTo>
                    <a:cubicBezTo>
                      <a:pt x="73057" y="0"/>
                      <a:pt x="88392" y="15335"/>
                      <a:pt x="88392" y="34100"/>
                    </a:cubicBezTo>
                    <a:lnTo>
                      <a:pt x="69342" y="34100"/>
                    </a:lnTo>
                    <a:cubicBezTo>
                      <a:pt x="69342" y="25813"/>
                      <a:pt x="62579" y="19050"/>
                      <a:pt x="54293" y="19050"/>
                    </a:cubicBezTo>
                    <a:lnTo>
                      <a:pt x="34100" y="19050"/>
                    </a:lnTo>
                    <a:cubicBezTo>
                      <a:pt x="25813" y="19050"/>
                      <a:pt x="19050" y="25813"/>
                      <a:pt x="19050" y="34100"/>
                    </a:cubicBezTo>
                    <a:cubicBezTo>
                      <a:pt x="19050" y="42386"/>
                      <a:pt x="25813" y="49149"/>
                      <a:pt x="34100" y="49149"/>
                    </a:cubicBezTo>
                    <a:lnTo>
                      <a:pt x="54293" y="49149"/>
                    </a:lnTo>
                    <a:lnTo>
                      <a:pt x="54293" y="68199"/>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34" name="Google Shape;1034;g32268d58d69_0_3331"/>
              <p:cNvSpPr/>
              <p:nvPr/>
            </p:nvSpPr>
            <p:spPr>
              <a:xfrm>
                <a:off x="6052406" y="3413855"/>
                <a:ext cx="88391" cy="68198"/>
              </a:xfrm>
              <a:custGeom>
                <a:rect b="b" l="l" r="r" t="t"/>
                <a:pathLst>
                  <a:path extrusionOk="0" h="68198" w="88391">
                    <a:moveTo>
                      <a:pt x="54293" y="68199"/>
                    </a:moveTo>
                    <a:lnTo>
                      <a:pt x="34100" y="68199"/>
                    </a:lnTo>
                    <a:cubicBezTo>
                      <a:pt x="15335" y="68199"/>
                      <a:pt x="0" y="52864"/>
                      <a:pt x="0" y="34100"/>
                    </a:cubicBezTo>
                    <a:lnTo>
                      <a:pt x="19050" y="34100"/>
                    </a:lnTo>
                    <a:cubicBezTo>
                      <a:pt x="19050" y="42386"/>
                      <a:pt x="25813" y="49149"/>
                      <a:pt x="34100" y="49149"/>
                    </a:cubicBezTo>
                    <a:lnTo>
                      <a:pt x="54293" y="49149"/>
                    </a:lnTo>
                    <a:cubicBezTo>
                      <a:pt x="62579" y="49149"/>
                      <a:pt x="69342" y="42386"/>
                      <a:pt x="69342" y="34100"/>
                    </a:cubicBezTo>
                    <a:cubicBezTo>
                      <a:pt x="69342" y="25813"/>
                      <a:pt x="62579" y="19050"/>
                      <a:pt x="54293" y="19050"/>
                    </a:cubicBezTo>
                    <a:lnTo>
                      <a:pt x="34100" y="19050"/>
                    </a:lnTo>
                    <a:lnTo>
                      <a:pt x="34100" y="0"/>
                    </a:lnTo>
                    <a:lnTo>
                      <a:pt x="54293" y="0"/>
                    </a:lnTo>
                    <a:cubicBezTo>
                      <a:pt x="73057" y="0"/>
                      <a:pt x="88392" y="15335"/>
                      <a:pt x="88392" y="34100"/>
                    </a:cubicBezTo>
                    <a:cubicBezTo>
                      <a:pt x="88392" y="52864"/>
                      <a:pt x="73152" y="68199"/>
                      <a:pt x="54293" y="68199"/>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35" name="Google Shape;1035;g32268d58d69_0_3331"/>
              <p:cNvSpPr/>
              <p:nvPr/>
            </p:nvSpPr>
            <p:spPr>
              <a:xfrm>
                <a:off x="6087077" y="3351466"/>
                <a:ext cx="19050" cy="22764"/>
              </a:xfrm>
              <a:custGeom>
                <a:rect b="b" l="l" r="r" t="t"/>
                <a:pathLst>
                  <a:path extrusionOk="0" h="22764" w="19050">
                    <a:moveTo>
                      <a:pt x="0" y="0"/>
                    </a:moveTo>
                    <a:lnTo>
                      <a:pt x="19050" y="0"/>
                    </a:lnTo>
                    <a:lnTo>
                      <a:pt x="19050" y="22765"/>
                    </a:lnTo>
                    <a:lnTo>
                      <a:pt x="0" y="22765"/>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036" name="Google Shape;1036;g32268d58d69_0_3331"/>
            <p:cNvGrpSpPr/>
            <p:nvPr/>
          </p:nvGrpSpPr>
          <p:grpSpPr>
            <a:xfrm>
              <a:off x="5877622" y="3413855"/>
              <a:ext cx="437959" cy="19050"/>
              <a:chOff x="5877622" y="3413855"/>
              <a:chExt cx="437959" cy="19050"/>
            </a:xfrm>
          </p:grpSpPr>
          <p:sp>
            <p:nvSpPr>
              <p:cNvPr id="1037" name="Google Shape;1037;g32268d58d69_0_3331"/>
              <p:cNvSpPr/>
              <p:nvPr/>
            </p:nvSpPr>
            <p:spPr>
              <a:xfrm>
                <a:off x="5877622" y="3413855"/>
                <a:ext cx="61436" cy="19050"/>
              </a:xfrm>
              <a:custGeom>
                <a:rect b="b" l="l" r="r" t="t"/>
                <a:pathLst>
                  <a:path extrusionOk="0" h="19050" w="61436">
                    <a:moveTo>
                      <a:pt x="0" y="0"/>
                    </a:moveTo>
                    <a:lnTo>
                      <a:pt x="61436" y="0"/>
                    </a:lnTo>
                    <a:lnTo>
                      <a:pt x="61436"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38" name="Google Shape;1038;g32268d58d69_0_3331"/>
              <p:cNvSpPr/>
              <p:nvPr/>
            </p:nvSpPr>
            <p:spPr>
              <a:xfrm>
                <a:off x="6254145" y="3413855"/>
                <a:ext cx="61436" cy="19050"/>
              </a:xfrm>
              <a:custGeom>
                <a:rect b="b" l="l" r="r" t="t"/>
                <a:pathLst>
                  <a:path extrusionOk="0" h="19050" w="61436">
                    <a:moveTo>
                      <a:pt x="0" y="0"/>
                    </a:moveTo>
                    <a:lnTo>
                      <a:pt x="61436" y="0"/>
                    </a:lnTo>
                    <a:lnTo>
                      <a:pt x="61436"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1039" name="Google Shape;1039;g32268d58d69_0_3331"/>
            <p:cNvSpPr/>
            <p:nvPr/>
          </p:nvSpPr>
          <p:spPr>
            <a:xfrm>
              <a:off x="6087077" y="3472529"/>
              <a:ext cx="19050" cy="22764"/>
            </a:xfrm>
            <a:custGeom>
              <a:rect b="b" l="l" r="r" t="t"/>
              <a:pathLst>
                <a:path extrusionOk="0" h="22764" w="19050">
                  <a:moveTo>
                    <a:pt x="0" y="0"/>
                  </a:moveTo>
                  <a:lnTo>
                    <a:pt x="19050" y="0"/>
                  </a:lnTo>
                  <a:lnTo>
                    <a:pt x="19050" y="22765"/>
                  </a:lnTo>
                  <a:lnTo>
                    <a:pt x="0" y="22765"/>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1040" name="Google Shape;1040;g32268d58d69_0_3331"/>
          <p:cNvSpPr txBox="1"/>
          <p:nvPr/>
        </p:nvSpPr>
        <p:spPr>
          <a:xfrm>
            <a:off x="7156238" y="3795740"/>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Conversion</a:t>
            </a:r>
            <a:endParaRPr b="0" i="0" sz="1400" u="none" cap="none" strike="noStrike">
              <a:solidFill>
                <a:srgbClr val="FFFFFF"/>
              </a:solidFill>
              <a:latin typeface="Arial"/>
              <a:ea typeface="Arial"/>
              <a:cs typeface="Arial"/>
              <a:sym typeface="Arial"/>
            </a:endParaRPr>
          </a:p>
        </p:txBody>
      </p:sp>
      <p:grpSp>
        <p:nvGrpSpPr>
          <p:cNvPr id="1041" name="Google Shape;1041;g32268d58d69_0_3331"/>
          <p:cNvGrpSpPr/>
          <p:nvPr/>
        </p:nvGrpSpPr>
        <p:grpSpPr>
          <a:xfrm>
            <a:off x="6877241" y="3816847"/>
            <a:ext cx="241170" cy="236212"/>
            <a:chOff x="5822949" y="3167062"/>
            <a:chExt cx="538447" cy="527494"/>
          </a:xfrm>
        </p:grpSpPr>
        <p:sp>
          <p:nvSpPr>
            <p:cNvPr id="1042" name="Google Shape;1042;g32268d58d69_0_3331"/>
            <p:cNvSpPr/>
            <p:nvPr/>
          </p:nvSpPr>
          <p:spPr>
            <a:xfrm>
              <a:off x="5822949" y="3167062"/>
              <a:ext cx="523875" cy="527494"/>
            </a:xfrm>
            <a:custGeom>
              <a:rect b="b" l="l" r="r" t="t"/>
              <a:pathLst>
                <a:path extrusionOk="0" h="527494" w="523875">
                  <a:moveTo>
                    <a:pt x="523875" y="527495"/>
                  </a:moveTo>
                  <a:lnTo>
                    <a:pt x="0" y="527495"/>
                  </a:lnTo>
                  <a:lnTo>
                    <a:pt x="0" y="0"/>
                  </a:lnTo>
                  <a:lnTo>
                    <a:pt x="19050" y="0"/>
                  </a:lnTo>
                  <a:lnTo>
                    <a:pt x="19050" y="508445"/>
                  </a:lnTo>
                  <a:lnTo>
                    <a:pt x="523875" y="508445"/>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43" name="Google Shape;1043;g32268d58d69_0_3331"/>
            <p:cNvSpPr/>
            <p:nvPr/>
          </p:nvSpPr>
          <p:spPr>
            <a:xfrm rot="-2700000">
              <a:off x="5775183" y="3537269"/>
              <a:ext cx="390833" cy="19060"/>
            </a:xfrm>
            <a:custGeom>
              <a:rect b="b" l="l" r="r" t="t"/>
              <a:pathLst>
                <a:path extrusionOk="0" h="19049" w="390616">
                  <a:moveTo>
                    <a:pt x="0" y="0"/>
                  </a:moveTo>
                  <a:lnTo>
                    <a:pt x="390617" y="0"/>
                  </a:lnTo>
                  <a:lnTo>
                    <a:pt x="390617"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44" name="Google Shape;1044;g32268d58d69_0_3331"/>
            <p:cNvSpPr/>
            <p:nvPr/>
          </p:nvSpPr>
          <p:spPr>
            <a:xfrm rot="-2700000">
              <a:off x="6018940" y="3383481"/>
              <a:ext cx="390833" cy="19060"/>
            </a:xfrm>
            <a:custGeom>
              <a:rect b="b" l="l" r="r" t="t"/>
              <a:pathLst>
                <a:path extrusionOk="0" h="19049" w="390616">
                  <a:moveTo>
                    <a:pt x="0" y="0"/>
                  </a:moveTo>
                  <a:lnTo>
                    <a:pt x="390617" y="0"/>
                  </a:lnTo>
                  <a:lnTo>
                    <a:pt x="390617"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45" name="Google Shape;1045;g32268d58d69_0_3331"/>
            <p:cNvSpPr/>
            <p:nvPr/>
          </p:nvSpPr>
          <p:spPr>
            <a:xfrm>
              <a:off x="6264051" y="3246024"/>
              <a:ext cx="97345" cy="97250"/>
            </a:xfrm>
            <a:custGeom>
              <a:rect b="b" l="l" r="r" t="t"/>
              <a:pathLst>
                <a:path extrusionOk="0" h="97250" w="97345">
                  <a:moveTo>
                    <a:pt x="97345" y="97250"/>
                  </a:moveTo>
                  <a:lnTo>
                    <a:pt x="78295" y="97250"/>
                  </a:lnTo>
                  <a:lnTo>
                    <a:pt x="78295" y="19050"/>
                  </a:lnTo>
                  <a:lnTo>
                    <a:pt x="0" y="19050"/>
                  </a:lnTo>
                  <a:lnTo>
                    <a:pt x="0" y="0"/>
                  </a:lnTo>
                  <a:lnTo>
                    <a:pt x="97345" y="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1046" name="Google Shape;1046;g32268d58d69_0_3331"/>
          <p:cNvSpPr txBox="1"/>
          <p:nvPr/>
        </p:nvSpPr>
        <p:spPr>
          <a:xfrm>
            <a:off x="7156238" y="4417750"/>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3</a:t>
            </a:r>
            <a:r>
              <a:rPr b="0" baseline="30000" i="0" lang="en-US" sz="1200" u="none" cap="none" strike="noStrike">
                <a:solidFill>
                  <a:srgbClr val="FFFFFF"/>
                </a:solidFill>
                <a:latin typeface="Arial"/>
                <a:ea typeface="Arial"/>
                <a:cs typeface="Arial"/>
                <a:sym typeface="Arial"/>
              </a:rPr>
              <a:t>rd</a:t>
            </a:r>
            <a:r>
              <a:rPr b="0" i="0" lang="en-US" sz="1200" u="none" cap="none" strike="noStrike">
                <a:solidFill>
                  <a:srgbClr val="FFFFFF"/>
                </a:solidFill>
                <a:latin typeface="Arial"/>
                <a:ea typeface="Arial"/>
                <a:cs typeface="Arial"/>
                <a:sym typeface="Arial"/>
              </a:rPr>
              <a:t> Party SaaS service</a:t>
            </a:r>
            <a:endParaRPr b="0" i="0" sz="1400" u="none" cap="none" strike="noStrike">
              <a:solidFill>
                <a:srgbClr val="FFFFFF"/>
              </a:solidFill>
              <a:latin typeface="Arial"/>
              <a:ea typeface="Arial"/>
              <a:cs typeface="Arial"/>
              <a:sym typeface="Arial"/>
            </a:endParaRPr>
          </a:p>
        </p:txBody>
      </p:sp>
      <p:grpSp>
        <p:nvGrpSpPr>
          <p:cNvPr id="1047" name="Google Shape;1047;g32268d58d69_0_3331"/>
          <p:cNvGrpSpPr/>
          <p:nvPr/>
        </p:nvGrpSpPr>
        <p:grpSpPr>
          <a:xfrm>
            <a:off x="6860926" y="4432508"/>
            <a:ext cx="277320" cy="249124"/>
            <a:chOff x="5818187" y="3181350"/>
            <a:chExt cx="554639" cy="498347"/>
          </a:xfrm>
        </p:grpSpPr>
        <p:grpSp>
          <p:nvGrpSpPr>
            <p:cNvPr id="1048" name="Google Shape;1048;g32268d58d69_0_3331"/>
            <p:cNvGrpSpPr/>
            <p:nvPr/>
          </p:nvGrpSpPr>
          <p:grpSpPr>
            <a:xfrm>
              <a:off x="5818187" y="3181350"/>
              <a:ext cx="554639" cy="498347"/>
              <a:chOff x="5818187" y="3181350"/>
              <a:chExt cx="554639" cy="498347"/>
            </a:xfrm>
          </p:grpSpPr>
          <p:sp>
            <p:nvSpPr>
              <p:cNvPr id="1049" name="Google Shape;1049;g32268d58d69_0_3331"/>
              <p:cNvSpPr/>
              <p:nvPr/>
            </p:nvSpPr>
            <p:spPr>
              <a:xfrm rot="-3598236">
                <a:off x="5902969" y="3420235"/>
                <a:ext cx="197471" cy="19033"/>
              </a:xfrm>
              <a:custGeom>
                <a:rect b="b" l="l" r="r" t="t"/>
                <a:pathLst>
                  <a:path extrusionOk="0" h="19050" w="197646">
                    <a:moveTo>
                      <a:pt x="0" y="0"/>
                    </a:moveTo>
                    <a:lnTo>
                      <a:pt x="197647" y="0"/>
                    </a:lnTo>
                    <a:lnTo>
                      <a:pt x="197647"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50" name="Google Shape;1050;g32268d58d69_0_3331"/>
              <p:cNvSpPr/>
              <p:nvPr/>
            </p:nvSpPr>
            <p:spPr>
              <a:xfrm rot="-1801764">
                <a:off x="6179154" y="3330966"/>
                <a:ext cx="19032" cy="194894"/>
              </a:xfrm>
              <a:custGeom>
                <a:rect b="b" l="l" r="r" t="t"/>
                <a:pathLst>
                  <a:path extrusionOk="0" h="195067" w="19049">
                    <a:moveTo>
                      <a:pt x="0" y="0"/>
                    </a:moveTo>
                    <a:lnTo>
                      <a:pt x="19050" y="0"/>
                    </a:lnTo>
                    <a:lnTo>
                      <a:pt x="19050" y="195068"/>
                    </a:lnTo>
                    <a:lnTo>
                      <a:pt x="0" y="195068"/>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51" name="Google Shape;1051;g32268d58d69_0_3331"/>
              <p:cNvSpPr/>
              <p:nvPr/>
            </p:nvSpPr>
            <p:spPr>
              <a:xfrm>
                <a:off x="5993828" y="3577590"/>
                <a:ext cx="203358" cy="19050"/>
              </a:xfrm>
              <a:custGeom>
                <a:rect b="b" l="l" r="r" t="t"/>
                <a:pathLst>
                  <a:path extrusionOk="0" h="19050" w="203358">
                    <a:moveTo>
                      <a:pt x="0" y="0"/>
                    </a:moveTo>
                    <a:lnTo>
                      <a:pt x="203359" y="0"/>
                    </a:lnTo>
                    <a:lnTo>
                      <a:pt x="203359"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52" name="Google Shape;1052;g32268d58d69_0_3331"/>
              <p:cNvSpPr/>
              <p:nvPr/>
            </p:nvSpPr>
            <p:spPr>
              <a:xfrm>
                <a:off x="6002876" y="3181350"/>
                <a:ext cx="185166" cy="185166"/>
              </a:xfrm>
              <a:custGeom>
                <a:rect b="b" l="l" r="r" t="t"/>
                <a:pathLst>
                  <a:path extrusionOk="0" h="185166" w="185166">
                    <a:moveTo>
                      <a:pt x="92583" y="185166"/>
                    </a:moveTo>
                    <a:cubicBezTo>
                      <a:pt x="41529" y="185166"/>
                      <a:pt x="0" y="143637"/>
                      <a:pt x="0" y="92583"/>
                    </a:cubicBezTo>
                    <a:cubicBezTo>
                      <a:pt x="0" y="41529"/>
                      <a:pt x="41529" y="0"/>
                      <a:pt x="92583" y="0"/>
                    </a:cubicBezTo>
                    <a:cubicBezTo>
                      <a:pt x="143637" y="0"/>
                      <a:pt x="185166" y="41529"/>
                      <a:pt x="185166" y="92583"/>
                    </a:cubicBezTo>
                    <a:cubicBezTo>
                      <a:pt x="185166" y="143637"/>
                      <a:pt x="143637" y="185166"/>
                      <a:pt x="92583" y="185166"/>
                    </a:cubicBezTo>
                    <a:close/>
                    <a:moveTo>
                      <a:pt x="92583" y="19050"/>
                    </a:moveTo>
                    <a:cubicBezTo>
                      <a:pt x="52007" y="19050"/>
                      <a:pt x="19050" y="52007"/>
                      <a:pt x="19050" y="92583"/>
                    </a:cubicBezTo>
                    <a:cubicBezTo>
                      <a:pt x="19050" y="133160"/>
                      <a:pt x="52007" y="166116"/>
                      <a:pt x="92583" y="166116"/>
                    </a:cubicBezTo>
                    <a:cubicBezTo>
                      <a:pt x="133160" y="166116"/>
                      <a:pt x="166116" y="133160"/>
                      <a:pt x="166116" y="92583"/>
                    </a:cubicBezTo>
                    <a:cubicBezTo>
                      <a:pt x="166116" y="52007"/>
                      <a:pt x="133160" y="19050"/>
                      <a:pt x="92583"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53" name="Google Shape;1053;g32268d58d69_0_3331"/>
              <p:cNvSpPr/>
              <p:nvPr/>
            </p:nvSpPr>
            <p:spPr>
              <a:xfrm>
                <a:off x="5818187" y="3494532"/>
                <a:ext cx="185166" cy="185165"/>
              </a:xfrm>
              <a:custGeom>
                <a:rect b="b" l="l" r="r" t="t"/>
                <a:pathLst>
                  <a:path extrusionOk="0" h="185165" w="185166">
                    <a:moveTo>
                      <a:pt x="92583" y="185166"/>
                    </a:moveTo>
                    <a:cubicBezTo>
                      <a:pt x="41529" y="185166"/>
                      <a:pt x="0" y="143637"/>
                      <a:pt x="0" y="92583"/>
                    </a:cubicBezTo>
                    <a:cubicBezTo>
                      <a:pt x="0" y="41529"/>
                      <a:pt x="41529" y="0"/>
                      <a:pt x="92583" y="0"/>
                    </a:cubicBezTo>
                    <a:cubicBezTo>
                      <a:pt x="143637" y="0"/>
                      <a:pt x="185166" y="41529"/>
                      <a:pt x="185166" y="92583"/>
                    </a:cubicBezTo>
                    <a:cubicBezTo>
                      <a:pt x="185166" y="143637"/>
                      <a:pt x="143637" y="185166"/>
                      <a:pt x="92583" y="185166"/>
                    </a:cubicBezTo>
                    <a:close/>
                    <a:moveTo>
                      <a:pt x="92583" y="19050"/>
                    </a:moveTo>
                    <a:cubicBezTo>
                      <a:pt x="52007" y="19050"/>
                      <a:pt x="19050" y="52102"/>
                      <a:pt x="19050" y="92583"/>
                    </a:cubicBezTo>
                    <a:cubicBezTo>
                      <a:pt x="19050" y="133064"/>
                      <a:pt x="52007" y="166116"/>
                      <a:pt x="92583" y="166116"/>
                    </a:cubicBezTo>
                    <a:cubicBezTo>
                      <a:pt x="133160" y="166116"/>
                      <a:pt x="166116" y="133160"/>
                      <a:pt x="166116" y="92583"/>
                    </a:cubicBezTo>
                    <a:cubicBezTo>
                      <a:pt x="166116" y="52006"/>
                      <a:pt x="133064" y="19050"/>
                      <a:pt x="92583"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54" name="Google Shape;1054;g32268d58d69_0_3331"/>
              <p:cNvSpPr/>
              <p:nvPr/>
            </p:nvSpPr>
            <p:spPr>
              <a:xfrm>
                <a:off x="6187661" y="3494532"/>
                <a:ext cx="185165" cy="185165"/>
              </a:xfrm>
              <a:custGeom>
                <a:rect b="b" l="l" r="r" t="t"/>
                <a:pathLst>
                  <a:path extrusionOk="0" h="185165" w="185165">
                    <a:moveTo>
                      <a:pt x="92583" y="185166"/>
                    </a:moveTo>
                    <a:cubicBezTo>
                      <a:pt x="41529" y="185166"/>
                      <a:pt x="0" y="143637"/>
                      <a:pt x="0" y="92583"/>
                    </a:cubicBezTo>
                    <a:cubicBezTo>
                      <a:pt x="0" y="41529"/>
                      <a:pt x="41529" y="0"/>
                      <a:pt x="92583" y="0"/>
                    </a:cubicBezTo>
                    <a:cubicBezTo>
                      <a:pt x="143637" y="0"/>
                      <a:pt x="185166" y="41529"/>
                      <a:pt x="185166" y="92583"/>
                    </a:cubicBezTo>
                    <a:cubicBezTo>
                      <a:pt x="185166" y="143637"/>
                      <a:pt x="143637" y="185166"/>
                      <a:pt x="92583" y="185166"/>
                    </a:cubicBezTo>
                    <a:close/>
                    <a:moveTo>
                      <a:pt x="92583" y="19050"/>
                    </a:moveTo>
                    <a:cubicBezTo>
                      <a:pt x="52006" y="19050"/>
                      <a:pt x="19050" y="52006"/>
                      <a:pt x="19050" y="92583"/>
                    </a:cubicBezTo>
                    <a:cubicBezTo>
                      <a:pt x="19050" y="133160"/>
                      <a:pt x="52006" y="166116"/>
                      <a:pt x="92583" y="166116"/>
                    </a:cubicBezTo>
                    <a:cubicBezTo>
                      <a:pt x="133160" y="166116"/>
                      <a:pt x="166116" y="133160"/>
                      <a:pt x="166116" y="92583"/>
                    </a:cubicBezTo>
                    <a:cubicBezTo>
                      <a:pt x="166116" y="52006"/>
                      <a:pt x="133160" y="19050"/>
                      <a:pt x="92583"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1055" name="Google Shape;1055;g32268d58d69_0_3331"/>
            <p:cNvSpPr/>
            <p:nvPr/>
          </p:nvSpPr>
          <p:spPr>
            <a:xfrm rot="-1801764">
              <a:off x="6212027" y="3485476"/>
              <a:ext cx="19032" cy="76035"/>
            </a:xfrm>
            <a:custGeom>
              <a:rect b="b" l="l" r="r" t="t"/>
              <a:pathLst>
                <a:path extrusionOk="0" h="76103" w="19049">
                  <a:moveTo>
                    <a:pt x="0" y="0"/>
                  </a:moveTo>
                  <a:lnTo>
                    <a:pt x="19050" y="0"/>
                  </a:lnTo>
                  <a:lnTo>
                    <a:pt x="19050" y="76103"/>
                  </a:lnTo>
                  <a:lnTo>
                    <a:pt x="0" y="76103"/>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56" name="Google Shape;1056;g32268d58d69_0_3331"/>
            <p:cNvSpPr/>
            <p:nvPr/>
          </p:nvSpPr>
          <p:spPr>
            <a:xfrm>
              <a:off x="5965824" y="3558540"/>
              <a:ext cx="55626" cy="19050"/>
            </a:xfrm>
            <a:custGeom>
              <a:rect b="b" l="l" r="r" t="t"/>
              <a:pathLst>
                <a:path extrusionOk="0" h="19050" w="55626">
                  <a:moveTo>
                    <a:pt x="0" y="0"/>
                  </a:moveTo>
                  <a:lnTo>
                    <a:pt x="55626" y="0"/>
                  </a:lnTo>
                  <a:lnTo>
                    <a:pt x="55626"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1057" name="Google Shape;1057;g32268d58d69_0_3331"/>
          <p:cNvSpPr txBox="1"/>
          <p:nvPr/>
        </p:nvSpPr>
        <p:spPr>
          <a:xfrm>
            <a:off x="7156238" y="5039760"/>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User journey</a:t>
            </a:r>
            <a:endParaRPr b="0" i="0" sz="1400" u="none" cap="none" strike="noStrike">
              <a:solidFill>
                <a:srgbClr val="FFFFFF"/>
              </a:solidFill>
              <a:latin typeface="Arial"/>
              <a:ea typeface="Arial"/>
              <a:cs typeface="Arial"/>
              <a:sym typeface="Arial"/>
            </a:endParaRPr>
          </a:p>
        </p:txBody>
      </p:sp>
      <p:grpSp>
        <p:nvGrpSpPr>
          <p:cNvPr id="1058" name="Google Shape;1058;g32268d58d69_0_3331"/>
          <p:cNvGrpSpPr/>
          <p:nvPr/>
        </p:nvGrpSpPr>
        <p:grpSpPr>
          <a:xfrm>
            <a:off x="6858408" y="5063603"/>
            <a:ext cx="279621" cy="227521"/>
            <a:chOff x="5784849" y="3176587"/>
            <a:chExt cx="614552" cy="500157"/>
          </a:xfrm>
        </p:grpSpPr>
        <p:sp>
          <p:nvSpPr>
            <p:cNvPr id="1059" name="Google Shape;1059;g32268d58d69_0_3331"/>
            <p:cNvSpPr/>
            <p:nvPr/>
          </p:nvSpPr>
          <p:spPr>
            <a:xfrm>
              <a:off x="5784849" y="3176587"/>
              <a:ext cx="614552" cy="500157"/>
            </a:xfrm>
            <a:custGeom>
              <a:rect b="b" l="l" r="r" t="t"/>
              <a:pathLst>
                <a:path extrusionOk="0" h="500157" w="614552">
                  <a:moveTo>
                    <a:pt x="552641" y="500158"/>
                  </a:moveTo>
                  <a:lnTo>
                    <a:pt x="61913" y="500158"/>
                  </a:lnTo>
                  <a:cubicBezTo>
                    <a:pt x="27813" y="500158"/>
                    <a:pt x="0" y="472345"/>
                    <a:pt x="0" y="438245"/>
                  </a:cubicBezTo>
                  <a:lnTo>
                    <a:pt x="0" y="61913"/>
                  </a:lnTo>
                  <a:cubicBezTo>
                    <a:pt x="0" y="27813"/>
                    <a:pt x="27813" y="0"/>
                    <a:pt x="61913" y="0"/>
                  </a:cubicBezTo>
                  <a:lnTo>
                    <a:pt x="552641" y="0"/>
                  </a:lnTo>
                  <a:cubicBezTo>
                    <a:pt x="586740" y="0"/>
                    <a:pt x="614553" y="27813"/>
                    <a:pt x="614553" y="61913"/>
                  </a:cubicBezTo>
                  <a:lnTo>
                    <a:pt x="614553" y="78581"/>
                  </a:lnTo>
                  <a:lnTo>
                    <a:pt x="19050" y="78581"/>
                  </a:lnTo>
                  <a:lnTo>
                    <a:pt x="19050" y="438245"/>
                  </a:lnTo>
                  <a:cubicBezTo>
                    <a:pt x="19050" y="461867"/>
                    <a:pt x="38291" y="481108"/>
                    <a:pt x="61913" y="481108"/>
                  </a:cubicBezTo>
                  <a:lnTo>
                    <a:pt x="552641" y="481108"/>
                  </a:lnTo>
                  <a:cubicBezTo>
                    <a:pt x="576263" y="481108"/>
                    <a:pt x="595503" y="461867"/>
                    <a:pt x="595503" y="438245"/>
                  </a:cubicBezTo>
                  <a:lnTo>
                    <a:pt x="595503" y="103918"/>
                  </a:lnTo>
                  <a:lnTo>
                    <a:pt x="614553" y="103918"/>
                  </a:lnTo>
                  <a:lnTo>
                    <a:pt x="614553" y="438245"/>
                  </a:lnTo>
                  <a:cubicBezTo>
                    <a:pt x="614553" y="472440"/>
                    <a:pt x="586835" y="500158"/>
                    <a:pt x="552641" y="500158"/>
                  </a:cubicBezTo>
                  <a:close/>
                  <a:moveTo>
                    <a:pt x="19145" y="59531"/>
                  </a:moveTo>
                  <a:lnTo>
                    <a:pt x="595503" y="59531"/>
                  </a:lnTo>
                  <a:cubicBezTo>
                    <a:pt x="594265" y="37052"/>
                    <a:pt x="575501" y="19050"/>
                    <a:pt x="552641" y="19050"/>
                  </a:cubicBezTo>
                  <a:lnTo>
                    <a:pt x="61913" y="19050"/>
                  </a:lnTo>
                  <a:cubicBezTo>
                    <a:pt x="39053" y="19050"/>
                    <a:pt x="20384" y="37052"/>
                    <a:pt x="19145" y="59531"/>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1060" name="Google Shape;1060;g32268d58d69_0_3331"/>
            <p:cNvGrpSpPr/>
            <p:nvPr/>
          </p:nvGrpSpPr>
          <p:grpSpPr>
            <a:xfrm>
              <a:off x="5987826" y="3323843"/>
              <a:ext cx="208597" cy="245935"/>
              <a:chOff x="5987826" y="3323843"/>
              <a:chExt cx="208597" cy="245935"/>
            </a:xfrm>
          </p:grpSpPr>
          <p:sp>
            <p:nvSpPr>
              <p:cNvPr id="1061" name="Google Shape;1061;g32268d58d69_0_3331"/>
              <p:cNvSpPr/>
              <p:nvPr/>
            </p:nvSpPr>
            <p:spPr>
              <a:xfrm>
                <a:off x="5987826" y="3465480"/>
                <a:ext cx="208597" cy="104298"/>
              </a:xfrm>
              <a:custGeom>
                <a:rect b="b" l="l" r="r" t="t"/>
                <a:pathLst>
                  <a:path extrusionOk="0" h="104298" w="208597">
                    <a:moveTo>
                      <a:pt x="208598" y="104299"/>
                    </a:moveTo>
                    <a:lnTo>
                      <a:pt x="189548" y="104299"/>
                    </a:lnTo>
                    <a:cubicBezTo>
                      <a:pt x="189548" y="57340"/>
                      <a:pt x="151352" y="19050"/>
                      <a:pt x="104299" y="19050"/>
                    </a:cubicBezTo>
                    <a:cubicBezTo>
                      <a:pt x="57341" y="19050"/>
                      <a:pt x="19050" y="57245"/>
                      <a:pt x="19050" y="104299"/>
                    </a:cubicBezTo>
                    <a:lnTo>
                      <a:pt x="0" y="104299"/>
                    </a:lnTo>
                    <a:cubicBezTo>
                      <a:pt x="0" y="46768"/>
                      <a:pt x="46768" y="0"/>
                      <a:pt x="104299" y="0"/>
                    </a:cubicBezTo>
                    <a:cubicBezTo>
                      <a:pt x="161830" y="0"/>
                      <a:pt x="208598" y="46768"/>
                      <a:pt x="208598" y="104299"/>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62" name="Google Shape;1062;g32268d58d69_0_3331"/>
              <p:cNvSpPr/>
              <p:nvPr/>
            </p:nvSpPr>
            <p:spPr>
              <a:xfrm>
                <a:off x="6028117" y="3323843"/>
                <a:ext cx="128015" cy="128015"/>
              </a:xfrm>
              <a:custGeom>
                <a:rect b="b" l="l" r="r" t="t"/>
                <a:pathLst>
                  <a:path extrusionOk="0" h="128015" w="128015">
                    <a:moveTo>
                      <a:pt x="64008" y="128016"/>
                    </a:moveTo>
                    <a:cubicBezTo>
                      <a:pt x="28765" y="128016"/>
                      <a:pt x="0" y="99346"/>
                      <a:pt x="0" y="64008"/>
                    </a:cubicBezTo>
                    <a:cubicBezTo>
                      <a:pt x="0" y="28765"/>
                      <a:pt x="28670" y="0"/>
                      <a:pt x="64008" y="0"/>
                    </a:cubicBezTo>
                    <a:cubicBezTo>
                      <a:pt x="99250" y="0"/>
                      <a:pt x="128016" y="28670"/>
                      <a:pt x="128016" y="64008"/>
                    </a:cubicBezTo>
                    <a:cubicBezTo>
                      <a:pt x="128016" y="99250"/>
                      <a:pt x="99346" y="128016"/>
                      <a:pt x="64008" y="128016"/>
                    </a:cubicBezTo>
                    <a:close/>
                    <a:moveTo>
                      <a:pt x="64008" y="19050"/>
                    </a:moveTo>
                    <a:cubicBezTo>
                      <a:pt x="39243" y="19050"/>
                      <a:pt x="19050" y="39243"/>
                      <a:pt x="19050" y="64008"/>
                    </a:cubicBezTo>
                    <a:cubicBezTo>
                      <a:pt x="19050" y="88773"/>
                      <a:pt x="39243" y="108966"/>
                      <a:pt x="64008" y="108966"/>
                    </a:cubicBezTo>
                    <a:cubicBezTo>
                      <a:pt x="88773" y="108966"/>
                      <a:pt x="108966" y="88773"/>
                      <a:pt x="108966" y="64008"/>
                    </a:cubicBezTo>
                    <a:cubicBezTo>
                      <a:pt x="108966" y="39243"/>
                      <a:pt x="88773" y="19050"/>
                      <a:pt x="64008"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grpSp>
        <p:nvGrpSpPr>
          <p:cNvPr id="1063" name="Google Shape;1063;g32268d58d69_0_3331"/>
          <p:cNvGrpSpPr/>
          <p:nvPr/>
        </p:nvGrpSpPr>
        <p:grpSpPr>
          <a:xfrm>
            <a:off x="916118" y="2707716"/>
            <a:ext cx="1796959" cy="2839385"/>
            <a:chOff x="914532" y="2328817"/>
            <a:chExt cx="1796959" cy="2840237"/>
          </a:xfrm>
        </p:grpSpPr>
        <p:grpSp>
          <p:nvGrpSpPr>
            <p:cNvPr id="1064" name="Google Shape;1064;g32268d58d69_0_3331"/>
            <p:cNvGrpSpPr/>
            <p:nvPr/>
          </p:nvGrpSpPr>
          <p:grpSpPr>
            <a:xfrm>
              <a:off x="914532" y="2328817"/>
              <a:ext cx="1796959" cy="121966"/>
              <a:chOff x="876017" y="2328845"/>
              <a:chExt cx="3014021" cy="204573"/>
            </a:xfrm>
          </p:grpSpPr>
          <p:sp>
            <p:nvSpPr>
              <p:cNvPr id="1065" name="Google Shape;1065;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66" name="Google Shape;1066;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67" name="Google Shape;1067;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68" name="Google Shape;1068;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69" name="Google Shape;1069;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70" name="Google Shape;1070;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71" name="Google Shape;1071;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72" name="Google Shape;1072;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73" name="Google Shape;1073;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74" name="Google Shape;1074;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75" name="Google Shape;1075;g32268d58d69_0_3331"/>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076" name="Google Shape;1076;g32268d58d69_0_3331"/>
            <p:cNvGrpSpPr/>
            <p:nvPr/>
          </p:nvGrpSpPr>
          <p:grpSpPr>
            <a:xfrm>
              <a:off x="1022934" y="2498709"/>
              <a:ext cx="1629461" cy="121966"/>
              <a:chOff x="876017" y="2328845"/>
              <a:chExt cx="2733078" cy="204573"/>
            </a:xfrm>
          </p:grpSpPr>
          <p:sp>
            <p:nvSpPr>
              <p:cNvPr id="1077" name="Google Shape;1077;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78" name="Google Shape;1078;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79" name="Google Shape;1079;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80" name="Google Shape;1080;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81" name="Google Shape;1081;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82" name="Google Shape;1082;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83" name="Google Shape;1083;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84" name="Google Shape;1084;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85" name="Google Shape;1085;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86" name="Google Shape;1086;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087" name="Google Shape;1087;g32268d58d69_0_3331"/>
            <p:cNvGrpSpPr/>
            <p:nvPr/>
          </p:nvGrpSpPr>
          <p:grpSpPr>
            <a:xfrm>
              <a:off x="914532" y="2668601"/>
              <a:ext cx="1796959" cy="121966"/>
              <a:chOff x="876017" y="2328845"/>
              <a:chExt cx="3014021" cy="204573"/>
            </a:xfrm>
          </p:grpSpPr>
          <p:sp>
            <p:nvSpPr>
              <p:cNvPr id="1088" name="Google Shape;1088;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89" name="Google Shape;1089;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90" name="Google Shape;1090;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91" name="Google Shape;1091;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92" name="Google Shape;1092;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93" name="Google Shape;1093;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94" name="Google Shape;1094;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95" name="Google Shape;1095;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96" name="Google Shape;1096;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97" name="Google Shape;1097;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098" name="Google Shape;1098;g32268d58d69_0_3331"/>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099" name="Google Shape;1099;g32268d58d69_0_3331"/>
            <p:cNvGrpSpPr/>
            <p:nvPr/>
          </p:nvGrpSpPr>
          <p:grpSpPr>
            <a:xfrm>
              <a:off x="1022934" y="2838493"/>
              <a:ext cx="1629461" cy="121966"/>
              <a:chOff x="876017" y="2328845"/>
              <a:chExt cx="2733078" cy="204573"/>
            </a:xfrm>
          </p:grpSpPr>
          <p:sp>
            <p:nvSpPr>
              <p:cNvPr id="1100" name="Google Shape;1100;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01" name="Google Shape;1101;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02" name="Google Shape;1102;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03" name="Google Shape;1103;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04" name="Google Shape;1104;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05" name="Google Shape;1105;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06" name="Google Shape;1106;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07" name="Google Shape;1107;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08" name="Google Shape;1108;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09" name="Google Shape;1109;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110" name="Google Shape;1110;g32268d58d69_0_3331"/>
            <p:cNvGrpSpPr/>
            <p:nvPr/>
          </p:nvGrpSpPr>
          <p:grpSpPr>
            <a:xfrm>
              <a:off x="1022934" y="3518061"/>
              <a:ext cx="1629461" cy="121966"/>
              <a:chOff x="876017" y="2328845"/>
              <a:chExt cx="2733078" cy="204573"/>
            </a:xfrm>
          </p:grpSpPr>
          <p:sp>
            <p:nvSpPr>
              <p:cNvPr id="1111" name="Google Shape;1111;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12" name="Google Shape;1112;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13" name="Google Shape;1113;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14" name="Google Shape;1114;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15" name="Google Shape;1115;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16" name="Google Shape;1116;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17" name="Google Shape;1117;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18" name="Google Shape;1118;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19" name="Google Shape;1119;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20" name="Google Shape;1120;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121" name="Google Shape;1121;g32268d58d69_0_3331"/>
            <p:cNvGrpSpPr/>
            <p:nvPr/>
          </p:nvGrpSpPr>
          <p:grpSpPr>
            <a:xfrm>
              <a:off x="914532" y="3687953"/>
              <a:ext cx="1796959" cy="121966"/>
              <a:chOff x="876017" y="2328845"/>
              <a:chExt cx="3014021" cy="204573"/>
            </a:xfrm>
          </p:grpSpPr>
          <p:sp>
            <p:nvSpPr>
              <p:cNvPr id="1122" name="Google Shape;1122;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23" name="Google Shape;1123;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24" name="Google Shape;1124;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25" name="Google Shape;1125;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26" name="Google Shape;1126;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27" name="Google Shape;1127;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28" name="Google Shape;1128;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29" name="Google Shape;1129;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30" name="Google Shape;1130;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31" name="Google Shape;1131;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32" name="Google Shape;1132;g32268d58d69_0_3331"/>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133" name="Google Shape;1133;g32268d58d69_0_3331"/>
            <p:cNvGrpSpPr/>
            <p:nvPr/>
          </p:nvGrpSpPr>
          <p:grpSpPr>
            <a:xfrm>
              <a:off x="1022934" y="3857845"/>
              <a:ext cx="1629461" cy="121966"/>
              <a:chOff x="876017" y="2328845"/>
              <a:chExt cx="2733078" cy="204573"/>
            </a:xfrm>
          </p:grpSpPr>
          <p:sp>
            <p:nvSpPr>
              <p:cNvPr id="1134" name="Google Shape;1134;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35" name="Google Shape;1135;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36" name="Google Shape;1136;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37" name="Google Shape;1137;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38" name="Google Shape;1138;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39" name="Google Shape;1139;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40" name="Google Shape;1140;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41" name="Google Shape;1141;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42" name="Google Shape;1142;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43" name="Google Shape;1143;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144" name="Google Shape;1144;g32268d58d69_0_3331"/>
            <p:cNvGrpSpPr/>
            <p:nvPr/>
          </p:nvGrpSpPr>
          <p:grpSpPr>
            <a:xfrm>
              <a:off x="914532" y="4027737"/>
              <a:ext cx="1796959" cy="121966"/>
              <a:chOff x="876017" y="2328845"/>
              <a:chExt cx="3014021" cy="204573"/>
            </a:xfrm>
          </p:grpSpPr>
          <p:sp>
            <p:nvSpPr>
              <p:cNvPr id="1145" name="Google Shape;1145;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46" name="Google Shape;1146;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47" name="Google Shape;1147;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48" name="Google Shape;1148;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49" name="Google Shape;1149;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50" name="Google Shape;1150;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51" name="Google Shape;1151;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52" name="Google Shape;1152;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53" name="Google Shape;1153;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54" name="Google Shape;1154;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55" name="Google Shape;1155;g32268d58d69_0_3331"/>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156" name="Google Shape;1156;g32268d58d69_0_3331"/>
            <p:cNvGrpSpPr/>
            <p:nvPr/>
          </p:nvGrpSpPr>
          <p:grpSpPr>
            <a:xfrm>
              <a:off x="1022934" y="4197629"/>
              <a:ext cx="1629461" cy="121966"/>
              <a:chOff x="876017" y="2328845"/>
              <a:chExt cx="2733078" cy="204573"/>
            </a:xfrm>
          </p:grpSpPr>
          <p:sp>
            <p:nvSpPr>
              <p:cNvPr id="1157" name="Google Shape;1157;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58" name="Google Shape;1158;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59" name="Google Shape;1159;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60" name="Google Shape;1160;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61" name="Google Shape;1161;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62" name="Google Shape;1162;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63" name="Google Shape;1163;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64" name="Google Shape;1164;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65" name="Google Shape;1165;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66" name="Google Shape;1166;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167" name="Google Shape;1167;g32268d58d69_0_3331"/>
            <p:cNvGrpSpPr/>
            <p:nvPr/>
          </p:nvGrpSpPr>
          <p:grpSpPr>
            <a:xfrm>
              <a:off x="914532" y="4367521"/>
              <a:ext cx="1796959" cy="121966"/>
              <a:chOff x="876017" y="2328845"/>
              <a:chExt cx="3014021" cy="204573"/>
            </a:xfrm>
          </p:grpSpPr>
          <p:sp>
            <p:nvSpPr>
              <p:cNvPr id="1168" name="Google Shape;1168;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69" name="Google Shape;1169;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70" name="Google Shape;1170;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71" name="Google Shape;1171;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72" name="Google Shape;1172;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73" name="Google Shape;1173;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74" name="Google Shape;1174;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75" name="Google Shape;1175;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76" name="Google Shape;1176;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77" name="Google Shape;1177;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78" name="Google Shape;1178;g32268d58d69_0_3331"/>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179" name="Google Shape;1179;g32268d58d69_0_3331"/>
            <p:cNvGrpSpPr/>
            <p:nvPr/>
          </p:nvGrpSpPr>
          <p:grpSpPr>
            <a:xfrm>
              <a:off x="1022934" y="4537413"/>
              <a:ext cx="1629461" cy="121966"/>
              <a:chOff x="876017" y="2328845"/>
              <a:chExt cx="2733078" cy="204573"/>
            </a:xfrm>
          </p:grpSpPr>
          <p:sp>
            <p:nvSpPr>
              <p:cNvPr id="1180" name="Google Shape;1180;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81" name="Google Shape;1181;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82" name="Google Shape;1182;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83" name="Google Shape;1183;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84" name="Google Shape;1184;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85" name="Google Shape;1185;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86" name="Google Shape;1186;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87" name="Google Shape;1187;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88" name="Google Shape;1188;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89" name="Google Shape;1189;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190" name="Google Shape;1190;g32268d58d69_0_3331"/>
            <p:cNvGrpSpPr/>
            <p:nvPr/>
          </p:nvGrpSpPr>
          <p:grpSpPr>
            <a:xfrm>
              <a:off x="914532" y="4707305"/>
              <a:ext cx="1796959" cy="121966"/>
              <a:chOff x="876017" y="2328845"/>
              <a:chExt cx="3014021" cy="204573"/>
            </a:xfrm>
          </p:grpSpPr>
          <p:sp>
            <p:nvSpPr>
              <p:cNvPr id="1191" name="Google Shape;1191;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92" name="Google Shape;1192;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93" name="Google Shape;1193;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94" name="Google Shape;1194;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95" name="Google Shape;1195;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96" name="Google Shape;1196;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97" name="Google Shape;1197;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98" name="Google Shape;1198;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199" name="Google Shape;1199;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00" name="Google Shape;1200;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01" name="Google Shape;1201;g32268d58d69_0_3331"/>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202" name="Google Shape;1202;g32268d58d69_0_3331"/>
            <p:cNvGrpSpPr/>
            <p:nvPr/>
          </p:nvGrpSpPr>
          <p:grpSpPr>
            <a:xfrm>
              <a:off x="1022934" y="4877197"/>
              <a:ext cx="1629461" cy="121966"/>
              <a:chOff x="876017" y="2328845"/>
              <a:chExt cx="2733078" cy="204573"/>
            </a:xfrm>
          </p:grpSpPr>
          <p:sp>
            <p:nvSpPr>
              <p:cNvPr id="1203" name="Google Shape;1203;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04" name="Google Shape;1204;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05" name="Google Shape;1205;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06" name="Google Shape;1206;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07" name="Google Shape;1207;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08" name="Google Shape;1208;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09" name="Google Shape;1209;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10" name="Google Shape;1210;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11" name="Google Shape;1211;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12" name="Google Shape;1212;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213" name="Google Shape;1213;g32268d58d69_0_3331"/>
            <p:cNvGrpSpPr/>
            <p:nvPr/>
          </p:nvGrpSpPr>
          <p:grpSpPr>
            <a:xfrm>
              <a:off x="914532" y="5047088"/>
              <a:ext cx="1796959" cy="121966"/>
              <a:chOff x="876017" y="2328845"/>
              <a:chExt cx="3014021" cy="204573"/>
            </a:xfrm>
          </p:grpSpPr>
          <p:sp>
            <p:nvSpPr>
              <p:cNvPr id="1214" name="Google Shape;1214;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15" name="Google Shape;1215;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16" name="Google Shape;1216;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17" name="Google Shape;1217;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18" name="Google Shape;1218;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19" name="Google Shape;1219;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20" name="Google Shape;1220;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21" name="Google Shape;1221;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22" name="Google Shape;1222;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23" name="Google Shape;1223;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24" name="Google Shape;1224;g32268d58d69_0_3331"/>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225" name="Google Shape;1225;g32268d58d69_0_3331"/>
            <p:cNvGrpSpPr/>
            <p:nvPr/>
          </p:nvGrpSpPr>
          <p:grpSpPr>
            <a:xfrm>
              <a:off x="914532" y="3008385"/>
              <a:ext cx="1796959" cy="121966"/>
              <a:chOff x="876017" y="2328845"/>
              <a:chExt cx="3014021" cy="204573"/>
            </a:xfrm>
          </p:grpSpPr>
          <p:sp>
            <p:nvSpPr>
              <p:cNvPr id="1226" name="Google Shape;1226;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27" name="Google Shape;1227;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28" name="Google Shape;1228;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29" name="Google Shape;1229;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30" name="Google Shape;1230;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31" name="Google Shape;1231;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32" name="Google Shape;1232;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33" name="Google Shape;1233;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34" name="Google Shape;1234;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35" name="Google Shape;1235;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36" name="Google Shape;1236;g32268d58d69_0_3331"/>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237" name="Google Shape;1237;g32268d58d69_0_3331"/>
            <p:cNvGrpSpPr/>
            <p:nvPr/>
          </p:nvGrpSpPr>
          <p:grpSpPr>
            <a:xfrm>
              <a:off x="1022934" y="3178277"/>
              <a:ext cx="1629461" cy="121966"/>
              <a:chOff x="876017" y="2328845"/>
              <a:chExt cx="2733078" cy="204573"/>
            </a:xfrm>
          </p:grpSpPr>
          <p:sp>
            <p:nvSpPr>
              <p:cNvPr id="1238" name="Google Shape;1238;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39" name="Google Shape;1239;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40" name="Google Shape;1240;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41" name="Google Shape;1241;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42" name="Google Shape;1242;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43" name="Google Shape;1243;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44" name="Google Shape;1244;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45" name="Google Shape;1245;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46" name="Google Shape;1246;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47" name="Google Shape;1247;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248" name="Google Shape;1248;g32268d58d69_0_3331"/>
            <p:cNvGrpSpPr/>
            <p:nvPr/>
          </p:nvGrpSpPr>
          <p:grpSpPr>
            <a:xfrm>
              <a:off x="914532" y="3348169"/>
              <a:ext cx="1796959" cy="121966"/>
              <a:chOff x="876017" y="2328845"/>
              <a:chExt cx="3014021" cy="204573"/>
            </a:xfrm>
          </p:grpSpPr>
          <p:sp>
            <p:nvSpPr>
              <p:cNvPr id="1249" name="Google Shape;1249;g32268d58d69_0_3331"/>
              <p:cNvSpPr/>
              <p:nvPr/>
            </p:nvSpPr>
            <p:spPr>
              <a:xfrm>
                <a:off x="87601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0" name="Google Shape;1250;g32268d58d69_0_3331"/>
              <p:cNvSpPr/>
              <p:nvPr/>
            </p:nvSpPr>
            <p:spPr>
              <a:xfrm>
                <a:off x="115696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1" name="Google Shape;1251;g32268d58d69_0_3331"/>
              <p:cNvSpPr/>
              <p:nvPr/>
            </p:nvSpPr>
            <p:spPr>
              <a:xfrm>
                <a:off x="143790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2" name="Google Shape;1252;g32268d58d69_0_3331"/>
              <p:cNvSpPr/>
              <p:nvPr/>
            </p:nvSpPr>
            <p:spPr>
              <a:xfrm>
                <a:off x="171885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3" name="Google Shape;1253;g32268d58d69_0_3331"/>
              <p:cNvSpPr/>
              <p:nvPr/>
            </p:nvSpPr>
            <p:spPr>
              <a:xfrm>
                <a:off x="199979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4" name="Google Shape;1254;g32268d58d69_0_3331"/>
              <p:cNvSpPr/>
              <p:nvPr/>
            </p:nvSpPr>
            <p:spPr>
              <a:xfrm>
                <a:off x="228074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5" name="Google Shape;1255;g32268d58d69_0_3331"/>
              <p:cNvSpPr/>
              <p:nvPr/>
            </p:nvSpPr>
            <p:spPr>
              <a:xfrm>
                <a:off x="256168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6" name="Google Shape;1256;g32268d58d69_0_3331"/>
              <p:cNvSpPr/>
              <p:nvPr/>
            </p:nvSpPr>
            <p:spPr>
              <a:xfrm>
                <a:off x="284263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7" name="Google Shape;1257;g32268d58d69_0_3331"/>
              <p:cNvSpPr/>
              <p:nvPr/>
            </p:nvSpPr>
            <p:spPr>
              <a:xfrm>
                <a:off x="3123577"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8" name="Google Shape;1258;g32268d58d69_0_3331"/>
              <p:cNvSpPr/>
              <p:nvPr/>
            </p:nvSpPr>
            <p:spPr>
              <a:xfrm>
                <a:off x="3404522"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59" name="Google Shape;1259;g32268d58d69_0_3331"/>
              <p:cNvSpPr/>
              <p:nvPr/>
            </p:nvSpPr>
            <p:spPr>
              <a:xfrm>
                <a:off x="3685465" y="2328845"/>
                <a:ext cx="204573" cy="204573"/>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3"/>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cxnSp>
        <p:nvCxnSpPr>
          <p:cNvPr id="1260" name="Google Shape;1260;g32268d58d69_0_3331"/>
          <p:cNvCxnSpPr/>
          <p:nvPr/>
        </p:nvCxnSpPr>
        <p:spPr>
          <a:xfrm>
            <a:off x="3193860" y="2700114"/>
            <a:ext cx="0" cy="2999700"/>
          </a:xfrm>
          <a:prstGeom prst="straightConnector1">
            <a:avLst/>
          </a:prstGeom>
          <a:noFill/>
          <a:ln cap="flat" cmpd="sng" w="9525">
            <a:solidFill>
              <a:srgbClr val="A5AEBF"/>
            </a:solidFill>
            <a:prstDash val="solid"/>
            <a:miter lim="800000"/>
            <a:headEnd len="sm" w="sm" type="none"/>
            <a:tailEnd len="sm" w="sm" type="none"/>
          </a:ln>
        </p:spPr>
      </p:cxnSp>
      <p:cxnSp>
        <p:nvCxnSpPr>
          <p:cNvPr id="1261" name="Google Shape;1261;g32268d58d69_0_3331"/>
          <p:cNvCxnSpPr/>
          <p:nvPr/>
        </p:nvCxnSpPr>
        <p:spPr>
          <a:xfrm>
            <a:off x="6096000" y="2700114"/>
            <a:ext cx="0" cy="2999700"/>
          </a:xfrm>
          <a:prstGeom prst="straightConnector1">
            <a:avLst/>
          </a:prstGeom>
          <a:noFill/>
          <a:ln cap="flat" cmpd="sng" w="9525">
            <a:solidFill>
              <a:srgbClr val="A5AEBF"/>
            </a:solidFill>
            <a:prstDash val="solid"/>
            <a:miter lim="800000"/>
            <a:headEnd len="sm" w="sm" type="none"/>
            <a:tailEnd len="sm" w="sm" type="none"/>
          </a:ln>
        </p:spPr>
      </p:cxnSp>
      <p:sp>
        <p:nvSpPr>
          <p:cNvPr id="1262" name="Google Shape;1262;g32268d58d69_0_3331"/>
          <p:cNvSpPr txBox="1"/>
          <p:nvPr/>
        </p:nvSpPr>
        <p:spPr>
          <a:xfrm>
            <a:off x="9077479" y="3375085"/>
            <a:ext cx="2618100" cy="276900"/>
          </a:xfrm>
          <a:prstGeom prst="rect">
            <a:avLst/>
          </a:prstGeom>
          <a:noFill/>
          <a:ln>
            <a:noFill/>
          </a:ln>
        </p:spPr>
        <p:txBody>
          <a:bodyPr anchorCtr="0" anchor="t"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App API Call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Remediations</a:t>
            </a:r>
            <a:endParaRPr b="0" i="0" sz="1400" u="none" cap="none" strike="noStrike">
              <a:solidFill>
                <a:srgbClr val="FFFFFF"/>
              </a:solidFill>
              <a:latin typeface="Arial"/>
              <a:ea typeface="Arial"/>
              <a:cs typeface="Arial"/>
              <a:sym typeface="Arial"/>
            </a:endParaRPr>
          </a:p>
        </p:txBody>
      </p:sp>
      <p:sp>
        <p:nvSpPr>
          <p:cNvPr id="1263" name="Google Shape;1263;g32268d58d69_0_3331"/>
          <p:cNvSpPr txBox="1"/>
          <p:nvPr/>
        </p:nvSpPr>
        <p:spPr>
          <a:xfrm>
            <a:off x="9077479" y="4318024"/>
            <a:ext cx="2618100" cy="461700"/>
          </a:xfrm>
          <a:prstGeom prst="rect">
            <a:avLst/>
          </a:prstGeom>
          <a:noFill/>
          <a:ln>
            <a:noFill/>
          </a:ln>
        </p:spPr>
        <p:txBody>
          <a:bodyPr anchorCtr="0" anchor="t"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Delivery Service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Routing Optimization</a:t>
            </a:r>
            <a:endParaRPr b="0" i="0" sz="1400" u="none" cap="none" strike="noStrike">
              <a:solidFill>
                <a:srgbClr val="FFFFFF"/>
              </a:solidFill>
              <a:latin typeface="Arial"/>
              <a:ea typeface="Arial"/>
              <a:cs typeface="Arial"/>
              <a:sym typeface="Arial"/>
            </a:endParaRPr>
          </a:p>
        </p:txBody>
      </p:sp>
      <p:sp>
        <p:nvSpPr>
          <p:cNvPr id="1264" name="Google Shape;1264;g32268d58d69_0_3331"/>
          <p:cNvSpPr txBox="1"/>
          <p:nvPr/>
        </p:nvSpPr>
        <p:spPr>
          <a:xfrm>
            <a:off x="4237801" y="2886013"/>
            <a:ext cx="15813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Log in supplier portal</a:t>
            </a:r>
            <a:endParaRPr b="0" i="0" sz="1400" u="none" cap="none" strike="noStrike">
              <a:solidFill>
                <a:srgbClr val="FFFFFF"/>
              </a:solidFill>
              <a:latin typeface="Arial"/>
              <a:ea typeface="Arial"/>
              <a:cs typeface="Arial"/>
              <a:sym typeface="Arial"/>
            </a:endParaRPr>
          </a:p>
        </p:txBody>
      </p:sp>
      <p:sp>
        <p:nvSpPr>
          <p:cNvPr id="1265" name="Google Shape;1265;g32268d58d69_0_3331"/>
          <p:cNvSpPr txBox="1"/>
          <p:nvPr/>
        </p:nvSpPr>
        <p:spPr>
          <a:xfrm>
            <a:off x="4260486" y="4668256"/>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Delivery confirmation</a:t>
            </a:r>
            <a:endParaRPr b="0" i="0" sz="1400" u="none" cap="none" strike="noStrike">
              <a:solidFill>
                <a:srgbClr val="FFFFFF"/>
              </a:solidFill>
              <a:latin typeface="Arial"/>
              <a:ea typeface="Arial"/>
              <a:cs typeface="Arial"/>
              <a:sym typeface="Arial"/>
            </a:endParaRPr>
          </a:p>
        </p:txBody>
      </p:sp>
      <p:sp>
        <p:nvSpPr>
          <p:cNvPr id="1266" name="Google Shape;1266;g32268d58d69_0_3331"/>
          <p:cNvSpPr txBox="1"/>
          <p:nvPr/>
        </p:nvSpPr>
        <p:spPr>
          <a:xfrm>
            <a:off x="4211585" y="5249721"/>
            <a:ext cx="1764300" cy="2760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Accounts Payable report</a:t>
            </a:r>
            <a:endParaRPr b="0" i="0" sz="1400" u="none" cap="none" strike="noStrike">
              <a:solidFill>
                <a:srgbClr val="FFFFFF"/>
              </a:solidFill>
              <a:latin typeface="Arial"/>
              <a:ea typeface="Arial"/>
              <a:cs typeface="Arial"/>
              <a:sym typeface="Arial"/>
            </a:endParaRPr>
          </a:p>
        </p:txBody>
      </p:sp>
      <p:sp>
        <p:nvSpPr>
          <p:cNvPr id="1267" name="Google Shape;1267;g32268d58d69_0_3331"/>
          <p:cNvSpPr txBox="1"/>
          <p:nvPr/>
        </p:nvSpPr>
        <p:spPr>
          <a:xfrm>
            <a:off x="4237801" y="3449494"/>
            <a:ext cx="1463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Delivery information</a:t>
            </a:r>
            <a:endParaRPr b="0" i="0" sz="1400" u="none" cap="none" strike="noStrike">
              <a:solidFill>
                <a:srgbClr val="FFFFFF"/>
              </a:solidFill>
              <a:latin typeface="Arial"/>
              <a:ea typeface="Arial"/>
              <a:cs typeface="Arial"/>
              <a:sym typeface="Arial"/>
            </a:endParaRPr>
          </a:p>
        </p:txBody>
      </p:sp>
      <p:sp>
        <p:nvSpPr>
          <p:cNvPr id="1268" name="Google Shape;1268;g32268d58d69_0_3331"/>
          <p:cNvSpPr txBox="1"/>
          <p:nvPr/>
        </p:nvSpPr>
        <p:spPr>
          <a:xfrm>
            <a:off x="4211585" y="4074759"/>
            <a:ext cx="1574100" cy="2769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Capacity information</a:t>
            </a:r>
            <a:endParaRPr b="0" i="0" sz="1400" u="none" cap="none" strike="noStrike">
              <a:solidFill>
                <a:srgbClr val="FFFFFF"/>
              </a:solidFill>
              <a:latin typeface="Arial"/>
              <a:ea typeface="Arial"/>
              <a:cs typeface="Arial"/>
              <a:sym typeface="Arial"/>
            </a:endParaRPr>
          </a:p>
        </p:txBody>
      </p:sp>
      <p:grpSp>
        <p:nvGrpSpPr>
          <p:cNvPr id="1269" name="Google Shape;1269;g32268d58d69_0_3331"/>
          <p:cNvGrpSpPr/>
          <p:nvPr/>
        </p:nvGrpSpPr>
        <p:grpSpPr>
          <a:xfrm>
            <a:off x="3971731" y="4669223"/>
            <a:ext cx="172499" cy="212192"/>
            <a:chOff x="3617" y="1890"/>
            <a:chExt cx="440" cy="542"/>
          </a:xfrm>
        </p:grpSpPr>
        <p:sp>
          <p:nvSpPr>
            <p:cNvPr id="1270" name="Google Shape;1270;g32268d58d69_0_3331"/>
            <p:cNvSpPr/>
            <p:nvPr/>
          </p:nvSpPr>
          <p:spPr>
            <a:xfrm>
              <a:off x="3617" y="1890"/>
              <a:ext cx="440" cy="542"/>
            </a:xfrm>
            <a:custGeom>
              <a:rect b="b" l="l" r="r" t="t"/>
              <a:pathLst>
                <a:path extrusionOk="0" h="226" w="183">
                  <a:moveTo>
                    <a:pt x="147" y="226"/>
                  </a:moveTo>
                  <a:cubicBezTo>
                    <a:pt x="89" y="226"/>
                    <a:pt x="89" y="226"/>
                    <a:pt x="89" y="226"/>
                  </a:cubicBezTo>
                  <a:cubicBezTo>
                    <a:pt x="81" y="226"/>
                    <a:pt x="73" y="222"/>
                    <a:pt x="68" y="215"/>
                  </a:cubicBezTo>
                  <a:cubicBezTo>
                    <a:pt x="5" y="135"/>
                    <a:pt x="5" y="135"/>
                    <a:pt x="5" y="135"/>
                  </a:cubicBezTo>
                  <a:cubicBezTo>
                    <a:pt x="1" y="129"/>
                    <a:pt x="0" y="122"/>
                    <a:pt x="4" y="116"/>
                  </a:cubicBezTo>
                  <a:cubicBezTo>
                    <a:pt x="6" y="112"/>
                    <a:pt x="10" y="109"/>
                    <a:pt x="14" y="108"/>
                  </a:cubicBezTo>
                  <a:cubicBezTo>
                    <a:pt x="19" y="107"/>
                    <a:pt x="24" y="108"/>
                    <a:pt x="27" y="110"/>
                  </a:cubicBezTo>
                  <a:cubicBezTo>
                    <a:pt x="69" y="136"/>
                    <a:pt x="69" y="136"/>
                    <a:pt x="69" y="136"/>
                  </a:cubicBezTo>
                  <a:cubicBezTo>
                    <a:pt x="69" y="136"/>
                    <a:pt x="69" y="136"/>
                    <a:pt x="70" y="136"/>
                  </a:cubicBezTo>
                  <a:cubicBezTo>
                    <a:pt x="70" y="136"/>
                    <a:pt x="70" y="136"/>
                    <a:pt x="70" y="135"/>
                  </a:cubicBezTo>
                  <a:cubicBezTo>
                    <a:pt x="70" y="22"/>
                    <a:pt x="70" y="22"/>
                    <a:pt x="70" y="22"/>
                  </a:cubicBezTo>
                  <a:cubicBezTo>
                    <a:pt x="70" y="10"/>
                    <a:pt x="80" y="0"/>
                    <a:pt x="92" y="0"/>
                  </a:cubicBezTo>
                  <a:cubicBezTo>
                    <a:pt x="104" y="0"/>
                    <a:pt x="114" y="10"/>
                    <a:pt x="114" y="22"/>
                  </a:cubicBezTo>
                  <a:cubicBezTo>
                    <a:pt x="114" y="94"/>
                    <a:pt x="114" y="94"/>
                    <a:pt x="114" y="94"/>
                  </a:cubicBezTo>
                  <a:cubicBezTo>
                    <a:pt x="114" y="96"/>
                    <a:pt x="113" y="98"/>
                    <a:pt x="110" y="98"/>
                  </a:cubicBezTo>
                  <a:cubicBezTo>
                    <a:pt x="108" y="98"/>
                    <a:pt x="106" y="96"/>
                    <a:pt x="106" y="94"/>
                  </a:cubicBezTo>
                  <a:cubicBezTo>
                    <a:pt x="106" y="22"/>
                    <a:pt x="106" y="22"/>
                    <a:pt x="106" y="22"/>
                  </a:cubicBezTo>
                  <a:cubicBezTo>
                    <a:pt x="106" y="14"/>
                    <a:pt x="100" y="8"/>
                    <a:pt x="92" y="8"/>
                  </a:cubicBezTo>
                  <a:cubicBezTo>
                    <a:pt x="84" y="8"/>
                    <a:pt x="78" y="14"/>
                    <a:pt x="78" y="22"/>
                  </a:cubicBezTo>
                  <a:cubicBezTo>
                    <a:pt x="78" y="135"/>
                    <a:pt x="78" y="135"/>
                    <a:pt x="78" y="135"/>
                  </a:cubicBezTo>
                  <a:cubicBezTo>
                    <a:pt x="78" y="139"/>
                    <a:pt x="76" y="141"/>
                    <a:pt x="74" y="143"/>
                  </a:cubicBezTo>
                  <a:cubicBezTo>
                    <a:pt x="71" y="144"/>
                    <a:pt x="68" y="144"/>
                    <a:pt x="65" y="143"/>
                  </a:cubicBezTo>
                  <a:cubicBezTo>
                    <a:pt x="23" y="117"/>
                    <a:pt x="23" y="117"/>
                    <a:pt x="23" y="117"/>
                  </a:cubicBezTo>
                  <a:cubicBezTo>
                    <a:pt x="21" y="115"/>
                    <a:pt x="19" y="115"/>
                    <a:pt x="16" y="116"/>
                  </a:cubicBezTo>
                  <a:cubicBezTo>
                    <a:pt x="14" y="116"/>
                    <a:pt x="12" y="118"/>
                    <a:pt x="11" y="120"/>
                  </a:cubicBezTo>
                  <a:cubicBezTo>
                    <a:pt x="9" y="123"/>
                    <a:pt x="9" y="127"/>
                    <a:pt x="12" y="130"/>
                  </a:cubicBezTo>
                  <a:cubicBezTo>
                    <a:pt x="74" y="210"/>
                    <a:pt x="74" y="210"/>
                    <a:pt x="74" y="210"/>
                  </a:cubicBezTo>
                  <a:cubicBezTo>
                    <a:pt x="78" y="215"/>
                    <a:pt x="83" y="218"/>
                    <a:pt x="89" y="218"/>
                  </a:cubicBezTo>
                  <a:cubicBezTo>
                    <a:pt x="147" y="218"/>
                    <a:pt x="147" y="218"/>
                    <a:pt x="147" y="218"/>
                  </a:cubicBezTo>
                  <a:cubicBezTo>
                    <a:pt x="162" y="218"/>
                    <a:pt x="175" y="205"/>
                    <a:pt x="175" y="190"/>
                  </a:cubicBezTo>
                  <a:cubicBezTo>
                    <a:pt x="175" y="128"/>
                    <a:pt x="175" y="128"/>
                    <a:pt x="175" y="128"/>
                  </a:cubicBezTo>
                  <a:cubicBezTo>
                    <a:pt x="175" y="123"/>
                    <a:pt x="172" y="119"/>
                    <a:pt x="167" y="117"/>
                  </a:cubicBezTo>
                  <a:cubicBezTo>
                    <a:pt x="123" y="102"/>
                    <a:pt x="123" y="102"/>
                    <a:pt x="123" y="102"/>
                  </a:cubicBezTo>
                  <a:cubicBezTo>
                    <a:pt x="121" y="102"/>
                    <a:pt x="119" y="99"/>
                    <a:pt x="120" y="97"/>
                  </a:cubicBezTo>
                  <a:cubicBezTo>
                    <a:pt x="121" y="95"/>
                    <a:pt x="123" y="94"/>
                    <a:pt x="125" y="95"/>
                  </a:cubicBezTo>
                  <a:cubicBezTo>
                    <a:pt x="170" y="109"/>
                    <a:pt x="170" y="109"/>
                    <a:pt x="170" y="109"/>
                  </a:cubicBezTo>
                  <a:cubicBezTo>
                    <a:pt x="178" y="112"/>
                    <a:pt x="183" y="120"/>
                    <a:pt x="183" y="128"/>
                  </a:cubicBezTo>
                  <a:cubicBezTo>
                    <a:pt x="183" y="190"/>
                    <a:pt x="183" y="190"/>
                    <a:pt x="183" y="190"/>
                  </a:cubicBezTo>
                  <a:cubicBezTo>
                    <a:pt x="183" y="210"/>
                    <a:pt x="167" y="226"/>
                    <a:pt x="147" y="226"/>
                  </a:cubicBezTo>
                  <a:close/>
                </a:path>
              </a:pathLst>
            </a:custGeom>
            <a:solidFill>
              <a:schemeClr val="lt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71" name="Google Shape;1271;g32268d58d69_0_3331"/>
            <p:cNvSpPr/>
            <p:nvPr/>
          </p:nvSpPr>
          <p:spPr>
            <a:xfrm>
              <a:off x="3872" y="2036"/>
              <a:ext cx="19" cy="185"/>
            </a:xfrm>
            <a:custGeom>
              <a:rect b="b" l="l" r="r" t="t"/>
              <a:pathLst>
                <a:path extrusionOk="0" h="77" w="8">
                  <a:moveTo>
                    <a:pt x="4" y="77"/>
                  </a:moveTo>
                  <a:cubicBezTo>
                    <a:pt x="2" y="77"/>
                    <a:pt x="0" y="75"/>
                    <a:pt x="0" y="73"/>
                  </a:cubicBezTo>
                  <a:cubicBezTo>
                    <a:pt x="0" y="4"/>
                    <a:pt x="0" y="4"/>
                    <a:pt x="0" y="4"/>
                  </a:cubicBezTo>
                  <a:cubicBezTo>
                    <a:pt x="0" y="1"/>
                    <a:pt x="2" y="0"/>
                    <a:pt x="4" y="0"/>
                  </a:cubicBezTo>
                  <a:cubicBezTo>
                    <a:pt x="7" y="0"/>
                    <a:pt x="8" y="1"/>
                    <a:pt x="8" y="4"/>
                  </a:cubicBezTo>
                  <a:cubicBezTo>
                    <a:pt x="8" y="73"/>
                    <a:pt x="8" y="73"/>
                    <a:pt x="8" y="73"/>
                  </a:cubicBezTo>
                  <a:cubicBezTo>
                    <a:pt x="8" y="75"/>
                    <a:pt x="7" y="77"/>
                    <a:pt x="4" y="77"/>
                  </a:cubicBezTo>
                  <a:close/>
                </a:path>
              </a:pathLst>
            </a:custGeom>
            <a:solidFill>
              <a:schemeClr val="lt1"/>
            </a:solid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272" name="Google Shape;1272;g32268d58d69_0_3331"/>
          <p:cNvGrpSpPr/>
          <p:nvPr/>
        </p:nvGrpSpPr>
        <p:grpSpPr>
          <a:xfrm>
            <a:off x="3971285" y="5265059"/>
            <a:ext cx="237043" cy="236990"/>
            <a:chOff x="5827712" y="3162300"/>
            <a:chExt cx="533400" cy="533400"/>
          </a:xfrm>
        </p:grpSpPr>
        <p:sp>
          <p:nvSpPr>
            <p:cNvPr id="1273" name="Google Shape;1273;g32268d58d69_0_3331"/>
            <p:cNvSpPr/>
            <p:nvPr/>
          </p:nvSpPr>
          <p:spPr>
            <a:xfrm>
              <a:off x="5827712" y="3162300"/>
              <a:ext cx="533400" cy="533400"/>
            </a:xfrm>
            <a:custGeom>
              <a:rect b="b" l="l" r="r" t="t"/>
              <a:pathLst>
                <a:path extrusionOk="0" h="533400" w="533400">
                  <a:moveTo>
                    <a:pt x="266700" y="533400"/>
                  </a:moveTo>
                  <a:cubicBezTo>
                    <a:pt x="119634" y="533400"/>
                    <a:pt x="0" y="413766"/>
                    <a:pt x="0" y="266700"/>
                  </a:cubicBezTo>
                  <a:cubicBezTo>
                    <a:pt x="0" y="119634"/>
                    <a:pt x="119634" y="0"/>
                    <a:pt x="266700" y="0"/>
                  </a:cubicBezTo>
                  <a:cubicBezTo>
                    <a:pt x="413766" y="0"/>
                    <a:pt x="533400" y="119634"/>
                    <a:pt x="533400" y="266700"/>
                  </a:cubicBezTo>
                  <a:cubicBezTo>
                    <a:pt x="533400" y="413766"/>
                    <a:pt x="413766" y="533400"/>
                    <a:pt x="266700" y="533400"/>
                  </a:cubicBezTo>
                  <a:close/>
                  <a:moveTo>
                    <a:pt x="266700" y="19050"/>
                  </a:moveTo>
                  <a:cubicBezTo>
                    <a:pt x="130112" y="19050"/>
                    <a:pt x="19050" y="130112"/>
                    <a:pt x="19050" y="266700"/>
                  </a:cubicBezTo>
                  <a:cubicBezTo>
                    <a:pt x="19050" y="403289"/>
                    <a:pt x="130112" y="514350"/>
                    <a:pt x="266700" y="514350"/>
                  </a:cubicBezTo>
                  <a:cubicBezTo>
                    <a:pt x="403289" y="514350"/>
                    <a:pt x="514350" y="403289"/>
                    <a:pt x="514350" y="266700"/>
                  </a:cubicBezTo>
                  <a:cubicBezTo>
                    <a:pt x="514350" y="130112"/>
                    <a:pt x="403289" y="19050"/>
                    <a:pt x="266700"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1274" name="Google Shape;1274;g32268d58d69_0_3331"/>
            <p:cNvGrpSpPr/>
            <p:nvPr/>
          </p:nvGrpSpPr>
          <p:grpSpPr>
            <a:xfrm>
              <a:off x="5999543" y="3252025"/>
              <a:ext cx="189833" cy="353948"/>
              <a:chOff x="5999543" y="3252025"/>
              <a:chExt cx="189833" cy="353948"/>
            </a:xfrm>
          </p:grpSpPr>
          <p:sp>
            <p:nvSpPr>
              <p:cNvPr id="1275" name="Google Shape;1275;g32268d58d69_0_3331"/>
              <p:cNvSpPr/>
              <p:nvPr/>
            </p:nvSpPr>
            <p:spPr>
              <a:xfrm>
                <a:off x="5999543" y="3298507"/>
                <a:ext cx="189833" cy="140017"/>
              </a:xfrm>
              <a:custGeom>
                <a:rect b="b" l="l" r="r" t="t"/>
                <a:pathLst>
                  <a:path extrusionOk="0" h="140017" w="189833">
                    <a:moveTo>
                      <a:pt x="119825" y="140018"/>
                    </a:moveTo>
                    <a:lnTo>
                      <a:pt x="70009" y="140018"/>
                    </a:lnTo>
                    <a:cubicBezTo>
                      <a:pt x="31432" y="140018"/>
                      <a:pt x="0" y="108585"/>
                      <a:pt x="0" y="70009"/>
                    </a:cubicBezTo>
                    <a:cubicBezTo>
                      <a:pt x="0" y="31433"/>
                      <a:pt x="31432" y="0"/>
                      <a:pt x="70009" y="0"/>
                    </a:cubicBezTo>
                    <a:lnTo>
                      <a:pt x="119825" y="0"/>
                    </a:lnTo>
                    <a:cubicBezTo>
                      <a:pt x="158401" y="0"/>
                      <a:pt x="189833" y="31433"/>
                      <a:pt x="189833" y="70009"/>
                    </a:cubicBezTo>
                    <a:lnTo>
                      <a:pt x="170783" y="70009"/>
                    </a:lnTo>
                    <a:cubicBezTo>
                      <a:pt x="170783" y="41910"/>
                      <a:pt x="147923" y="19050"/>
                      <a:pt x="119825" y="19050"/>
                    </a:cubicBezTo>
                    <a:lnTo>
                      <a:pt x="70009" y="19050"/>
                    </a:lnTo>
                    <a:cubicBezTo>
                      <a:pt x="41910" y="19050"/>
                      <a:pt x="19050" y="41910"/>
                      <a:pt x="19050" y="70009"/>
                    </a:cubicBezTo>
                    <a:cubicBezTo>
                      <a:pt x="19050" y="98108"/>
                      <a:pt x="41910" y="120968"/>
                      <a:pt x="70009" y="120968"/>
                    </a:cubicBezTo>
                    <a:lnTo>
                      <a:pt x="119825" y="120968"/>
                    </a:lnTo>
                    <a:lnTo>
                      <a:pt x="119825" y="140018"/>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76" name="Google Shape;1276;g32268d58d69_0_3331"/>
              <p:cNvSpPr/>
              <p:nvPr/>
            </p:nvSpPr>
            <p:spPr>
              <a:xfrm>
                <a:off x="5999543" y="3419475"/>
                <a:ext cx="189833" cy="140017"/>
              </a:xfrm>
              <a:custGeom>
                <a:rect b="b" l="l" r="r" t="t"/>
                <a:pathLst>
                  <a:path extrusionOk="0" h="140017" w="189833">
                    <a:moveTo>
                      <a:pt x="119825" y="140018"/>
                    </a:moveTo>
                    <a:lnTo>
                      <a:pt x="70009" y="140018"/>
                    </a:lnTo>
                    <a:cubicBezTo>
                      <a:pt x="31432" y="140018"/>
                      <a:pt x="0" y="108585"/>
                      <a:pt x="0" y="70009"/>
                    </a:cubicBezTo>
                    <a:lnTo>
                      <a:pt x="19050" y="70009"/>
                    </a:lnTo>
                    <a:cubicBezTo>
                      <a:pt x="19050" y="98107"/>
                      <a:pt x="41910" y="120968"/>
                      <a:pt x="70009" y="120968"/>
                    </a:cubicBezTo>
                    <a:lnTo>
                      <a:pt x="119825" y="120968"/>
                    </a:lnTo>
                    <a:cubicBezTo>
                      <a:pt x="147923" y="120968"/>
                      <a:pt x="170783" y="98107"/>
                      <a:pt x="170783" y="70009"/>
                    </a:cubicBezTo>
                    <a:cubicBezTo>
                      <a:pt x="170783" y="41910"/>
                      <a:pt x="147828" y="19050"/>
                      <a:pt x="119825" y="19050"/>
                    </a:cubicBezTo>
                    <a:lnTo>
                      <a:pt x="70009" y="19050"/>
                    </a:lnTo>
                    <a:lnTo>
                      <a:pt x="70009" y="0"/>
                    </a:lnTo>
                    <a:lnTo>
                      <a:pt x="119825" y="0"/>
                    </a:lnTo>
                    <a:cubicBezTo>
                      <a:pt x="158401" y="0"/>
                      <a:pt x="189833" y="31432"/>
                      <a:pt x="189833" y="70009"/>
                    </a:cubicBezTo>
                    <a:cubicBezTo>
                      <a:pt x="189738" y="108585"/>
                      <a:pt x="158401" y="140018"/>
                      <a:pt x="119825" y="140018"/>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77" name="Google Shape;1277;g32268d58d69_0_3331"/>
              <p:cNvSpPr/>
              <p:nvPr/>
            </p:nvSpPr>
            <p:spPr>
              <a:xfrm>
                <a:off x="6084887" y="3252025"/>
                <a:ext cx="19050" cy="353948"/>
              </a:xfrm>
              <a:custGeom>
                <a:rect b="b" l="l" r="r" t="t"/>
                <a:pathLst>
                  <a:path extrusionOk="0" h="353948" w="19050">
                    <a:moveTo>
                      <a:pt x="0" y="0"/>
                    </a:moveTo>
                    <a:lnTo>
                      <a:pt x="19050" y="0"/>
                    </a:lnTo>
                    <a:lnTo>
                      <a:pt x="19050" y="353949"/>
                    </a:lnTo>
                    <a:lnTo>
                      <a:pt x="0" y="353949"/>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grpSp>
        <p:nvGrpSpPr>
          <p:cNvPr id="1278" name="Google Shape;1278;g32268d58d69_0_3331"/>
          <p:cNvGrpSpPr/>
          <p:nvPr/>
        </p:nvGrpSpPr>
        <p:grpSpPr>
          <a:xfrm>
            <a:off x="3997501" y="3467787"/>
            <a:ext cx="237043" cy="236990"/>
            <a:chOff x="5827712" y="3162300"/>
            <a:chExt cx="533400" cy="533400"/>
          </a:xfrm>
        </p:grpSpPr>
        <p:sp>
          <p:nvSpPr>
            <p:cNvPr id="1279" name="Google Shape;1279;g32268d58d69_0_3331"/>
            <p:cNvSpPr/>
            <p:nvPr/>
          </p:nvSpPr>
          <p:spPr>
            <a:xfrm>
              <a:off x="5827712" y="3162300"/>
              <a:ext cx="533400" cy="533400"/>
            </a:xfrm>
            <a:custGeom>
              <a:rect b="b" l="l" r="r" t="t"/>
              <a:pathLst>
                <a:path extrusionOk="0" h="533400" w="533400">
                  <a:moveTo>
                    <a:pt x="266700" y="533400"/>
                  </a:moveTo>
                  <a:cubicBezTo>
                    <a:pt x="119634" y="533400"/>
                    <a:pt x="0" y="413766"/>
                    <a:pt x="0" y="266700"/>
                  </a:cubicBezTo>
                  <a:cubicBezTo>
                    <a:pt x="0" y="119634"/>
                    <a:pt x="119634" y="0"/>
                    <a:pt x="266700" y="0"/>
                  </a:cubicBezTo>
                  <a:cubicBezTo>
                    <a:pt x="413766" y="0"/>
                    <a:pt x="533400" y="119634"/>
                    <a:pt x="533400" y="266700"/>
                  </a:cubicBezTo>
                  <a:cubicBezTo>
                    <a:pt x="533400" y="413766"/>
                    <a:pt x="413766" y="533400"/>
                    <a:pt x="266700" y="533400"/>
                  </a:cubicBezTo>
                  <a:close/>
                  <a:moveTo>
                    <a:pt x="266700" y="19050"/>
                  </a:moveTo>
                  <a:cubicBezTo>
                    <a:pt x="130112" y="19050"/>
                    <a:pt x="19050" y="130112"/>
                    <a:pt x="19050" y="266700"/>
                  </a:cubicBezTo>
                  <a:cubicBezTo>
                    <a:pt x="19050" y="403289"/>
                    <a:pt x="130112" y="514350"/>
                    <a:pt x="266700" y="514350"/>
                  </a:cubicBezTo>
                  <a:cubicBezTo>
                    <a:pt x="403289" y="514350"/>
                    <a:pt x="514350" y="403289"/>
                    <a:pt x="514350" y="266700"/>
                  </a:cubicBezTo>
                  <a:cubicBezTo>
                    <a:pt x="514350" y="130112"/>
                    <a:pt x="403289" y="19050"/>
                    <a:pt x="266700" y="19050"/>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80" name="Google Shape;1280;g32268d58d69_0_3331"/>
            <p:cNvSpPr/>
            <p:nvPr/>
          </p:nvSpPr>
          <p:spPr>
            <a:xfrm>
              <a:off x="6010020" y="3294316"/>
              <a:ext cx="221265" cy="272224"/>
            </a:xfrm>
            <a:custGeom>
              <a:rect b="b" l="l" r="r" t="t"/>
              <a:pathLst>
                <a:path extrusionOk="0" h="272224" w="221265">
                  <a:moveTo>
                    <a:pt x="0" y="272225"/>
                  </a:moveTo>
                  <a:lnTo>
                    <a:pt x="0" y="0"/>
                  </a:lnTo>
                  <a:lnTo>
                    <a:pt x="221266" y="136112"/>
                  </a:lnTo>
                  <a:lnTo>
                    <a:pt x="0" y="272225"/>
                  </a:lnTo>
                  <a:close/>
                  <a:moveTo>
                    <a:pt x="19050" y="34100"/>
                  </a:moveTo>
                  <a:lnTo>
                    <a:pt x="19050" y="238220"/>
                  </a:lnTo>
                  <a:lnTo>
                    <a:pt x="184976" y="136208"/>
                  </a:lnTo>
                  <a:lnTo>
                    <a:pt x="19050" y="3410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281" name="Google Shape;1281;g32268d58d69_0_3331"/>
          <p:cNvGrpSpPr/>
          <p:nvPr/>
        </p:nvGrpSpPr>
        <p:grpSpPr>
          <a:xfrm>
            <a:off x="4006488" y="4074806"/>
            <a:ext cx="168235" cy="266047"/>
            <a:chOff x="5903924" y="3364760"/>
            <a:chExt cx="232240" cy="367367"/>
          </a:xfrm>
        </p:grpSpPr>
        <p:sp>
          <p:nvSpPr>
            <p:cNvPr id="1282" name="Google Shape;1282;g32268d58d69_0_3331"/>
            <p:cNvSpPr/>
            <p:nvPr/>
          </p:nvSpPr>
          <p:spPr>
            <a:xfrm>
              <a:off x="5903924" y="3364760"/>
              <a:ext cx="232240" cy="367367"/>
            </a:xfrm>
            <a:custGeom>
              <a:rect b="b" l="l" r="r" t="t"/>
              <a:pathLst>
                <a:path extrusionOk="0" h="367367" w="232240">
                  <a:moveTo>
                    <a:pt x="116120" y="367368"/>
                  </a:moveTo>
                  <a:lnTo>
                    <a:pt x="10079" y="163243"/>
                  </a:lnTo>
                  <a:cubicBezTo>
                    <a:pt x="-5952" y="127203"/>
                    <a:pt x="-2722" y="85917"/>
                    <a:pt x="18786" y="52877"/>
                  </a:cubicBezTo>
                  <a:cubicBezTo>
                    <a:pt x="40294" y="19836"/>
                    <a:pt x="76621" y="0"/>
                    <a:pt x="116120" y="0"/>
                  </a:cubicBezTo>
                  <a:cubicBezTo>
                    <a:pt x="155619" y="0"/>
                    <a:pt x="191946" y="19778"/>
                    <a:pt x="213454" y="52877"/>
                  </a:cubicBezTo>
                  <a:cubicBezTo>
                    <a:pt x="234962" y="85975"/>
                    <a:pt x="238192" y="127261"/>
                    <a:pt x="222161" y="163300"/>
                  </a:cubicBezTo>
                  <a:lnTo>
                    <a:pt x="116120" y="367368"/>
                  </a:lnTo>
                  <a:close/>
                  <a:moveTo>
                    <a:pt x="20516" y="158399"/>
                  </a:moveTo>
                  <a:lnTo>
                    <a:pt x="116062" y="342342"/>
                  </a:lnTo>
                  <a:lnTo>
                    <a:pt x="211724" y="158226"/>
                  </a:lnTo>
                  <a:cubicBezTo>
                    <a:pt x="226025" y="126050"/>
                    <a:pt x="223084" y="88916"/>
                    <a:pt x="203767" y="59104"/>
                  </a:cubicBezTo>
                  <a:cubicBezTo>
                    <a:pt x="184392" y="29350"/>
                    <a:pt x="151640" y="11533"/>
                    <a:pt x="116120" y="11533"/>
                  </a:cubicBezTo>
                  <a:cubicBezTo>
                    <a:pt x="80600" y="11533"/>
                    <a:pt x="47790" y="29350"/>
                    <a:pt x="28415" y="59104"/>
                  </a:cubicBezTo>
                  <a:cubicBezTo>
                    <a:pt x="9098" y="88858"/>
                    <a:pt x="6158" y="125993"/>
                    <a:pt x="20516" y="158399"/>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83" name="Google Shape;1283;g32268d58d69_0_3331"/>
            <p:cNvSpPr/>
            <p:nvPr/>
          </p:nvSpPr>
          <p:spPr>
            <a:xfrm>
              <a:off x="5965495" y="3424613"/>
              <a:ext cx="109097" cy="109097"/>
            </a:xfrm>
            <a:custGeom>
              <a:rect b="b" l="l" r="r" t="t"/>
              <a:pathLst>
                <a:path extrusionOk="0" h="109097" w="109097">
                  <a:moveTo>
                    <a:pt x="54549" y="109097"/>
                  </a:moveTo>
                  <a:cubicBezTo>
                    <a:pt x="24507" y="109097"/>
                    <a:pt x="0" y="84649"/>
                    <a:pt x="0" y="54549"/>
                  </a:cubicBezTo>
                  <a:lnTo>
                    <a:pt x="11533" y="54549"/>
                  </a:lnTo>
                  <a:cubicBezTo>
                    <a:pt x="11533" y="78248"/>
                    <a:pt x="30792" y="97565"/>
                    <a:pt x="54549" y="97565"/>
                  </a:cubicBezTo>
                  <a:cubicBezTo>
                    <a:pt x="78248" y="97565"/>
                    <a:pt x="97565" y="78306"/>
                    <a:pt x="97565" y="54549"/>
                  </a:cubicBezTo>
                  <a:cubicBezTo>
                    <a:pt x="97565" y="30849"/>
                    <a:pt x="78306" y="11533"/>
                    <a:pt x="54549" y="11533"/>
                  </a:cubicBezTo>
                  <a:lnTo>
                    <a:pt x="54549" y="0"/>
                  </a:lnTo>
                  <a:cubicBezTo>
                    <a:pt x="84591" y="0"/>
                    <a:pt x="109097" y="24449"/>
                    <a:pt x="109097" y="54549"/>
                  </a:cubicBezTo>
                  <a:cubicBezTo>
                    <a:pt x="109097" y="84649"/>
                    <a:pt x="84591" y="109097"/>
                    <a:pt x="54549" y="109097"/>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284" name="Google Shape;1284;g32268d58d69_0_3331"/>
          <p:cNvGrpSpPr/>
          <p:nvPr/>
        </p:nvGrpSpPr>
        <p:grpSpPr>
          <a:xfrm>
            <a:off x="3991285" y="2923053"/>
            <a:ext cx="248601" cy="202929"/>
            <a:chOff x="5789611" y="3181349"/>
            <a:chExt cx="646726" cy="528049"/>
          </a:xfrm>
        </p:grpSpPr>
        <p:grpSp>
          <p:nvGrpSpPr>
            <p:cNvPr id="1285" name="Google Shape;1285;g32268d58d69_0_3331"/>
            <p:cNvGrpSpPr/>
            <p:nvPr/>
          </p:nvGrpSpPr>
          <p:grpSpPr>
            <a:xfrm>
              <a:off x="5980021" y="3237639"/>
              <a:ext cx="187566" cy="238166"/>
              <a:chOff x="5980021" y="3237639"/>
              <a:chExt cx="187566" cy="238166"/>
            </a:xfrm>
          </p:grpSpPr>
          <p:sp>
            <p:nvSpPr>
              <p:cNvPr id="1286" name="Google Shape;1286;g32268d58d69_0_3331"/>
              <p:cNvSpPr/>
              <p:nvPr/>
            </p:nvSpPr>
            <p:spPr>
              <a:xfrm>
                <a:off x="5980021" y="3382022"/>
                <a:ext cx="187566" cy="93783"/>
              </a:xfrm>
              <a:custGeom>
                <a:rect b="b" l="l" r="r" t="t"/>
                <a:pathLst>
                  <a:path extrusionOk="0" h="93783" w="187566">
                    <a:moveTo>
                      <a:pt x="187566" y="93783"/>
                    </a:moveTo>
                    <a:lnTo>
                      <a:pt x="167245" y="93783"/>
                    </a:lnTo>
                    <a:cubicBezTo>
                      <a:pt x="167245" y="53242"/>
                      <a:pt x="134324" y="20321"/>
                      <a:pt x="93783" y="20321"/>
                    </a:cubicBezTo>
                    <a:cubicBezTo>
                      <a:pt x="53242" y="20321"/>
                      <a:pt x="20321" y="53242"/>
                      <a:pt x="20321" y="93783"/>
                    </a:cubicBezTo>
                    <a:lnTo>
                      <a:pt x="0" y="93783"/>
                    </a:lnTo>
                    <a:cubicBezTo>
                      <a:pt x="0" y="42065"/>
                      <a:pt x="42065" y="0"/>
                      <a:pt x="93783" y="0"/>
                    </a:cubicBezTo>
                    <a:cubicBezTo>
                      <a:pt x="145501" y="0"/>
                      <a:pt x="187566" y="42065"/>
                      <a:pt x="187566" y="93783"/>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87" name="Google Shape;1287;g32268d58d69_0_3331"/>
              <p:cNvSpPr/>
              <p:nvPr/>
            </p:nvSpPr>
            <p:spPr>
              <a:xfrm>
                <a:off x="6015685" y="3237639"/>
                <a:ext cx="116441" cy="116441"/>
              </a:xfrm>
              <a:custGeom>
                <a:rect b="b" l="l" r="r" t="t"/>
                <a:pathLst>
                  <a:path extrusionOk="0" h="116441" w="116441">
                    <a:moveTo>
                      <a:pt x="58221" y="116441"/>
                    </a:moveTo>
                    <a:cubicBezTo>
                      <a:pt x="26113" y="116441"/>
                      <a:pt x="0" y="90328"/>
                      <a:pt x="0" y="58221"/>
                    </a:cubicBezTo>
                    <a:cubicBezTo>
                      <a:pt x="0" y="26113"/>
                      <a:pt x="26113" y="0"/>
                      <a:pt x="58221" y="0"/>
                    </a:cubicBezTo>
                    <a:cubicBezTo>
                      <a:pt x="90328" y="0"/>
                      <a:pt x="116441" y="26113"/>
                      <a:pt x="116441" y="58221"/>
                    </a:cubicBezTo>
                    <a:cubicBezTo>
                      <a:pt x="116441" y="90328"/>
                      <a:pt x="90328" y="116441"/>
                      <a:pt x="58221" y="116441"/>
                    </a:cubicBezTo>
                    <a:close/>
                    <a:moveTo>
                      <a:pt x="58221" y="20423"/>
                    </a:moveTo>
                    <a:cubicBezTo>
                      <a:pt x="37290" y="20423"/>
                      <a:pt x="20321" y="37391"/>
                      <a:pt x="20321" y="58322"/>
                    </a:cubicBezTo>
                    <a:cubicBezTo>
                      <a:pt x="20321" y="79253"/>
                      <a:pt x="37290" y="96222"/>
                      <a:pt x="58221" y="96222"/>
                    </a:cubicBezTo>
                    <a:cubicBezTo>
                      <a:pt x="79152" y="96222"/>
                      <a:pt x="96120" y="79253"/>
                      <a:pt x="96120" y="58322"/>
                    </a:cubicBezTo>
                    <a:cubicBezTo>
                      <a:pt x="96120" y="37391"/>
                      <a:pt x="79050" y="20423"/>
                      <a:pt x="58221" y="20423"/>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1288" name="Google Shape;1288;g32268d58d69_0_3331"/>
            <p:cNvSpPr/>
            <p:nvPr/>
          </p:nvSpPr>
          <p:spPr>
            <a:xfrm>
              <a:off x="6219102" y="3348390"/>
              <a:ext cx="217235" cy="361008"/>
            </a:xfrm>
            <a:custGeom>
              <a:rect b="b" l="l" r="r" t="t"/>
              <a:pathLst>
                <a:path extrusionOk="0" h="361008" w="217235">
                  <a:moveTo>
                    <a:pt x="164196" y="361009"/>
                  </a:moveTo>
                  <a:lnTo>
                    <a:pt x="53039" y="361009"/>
                  </a:lnTo>
                  <a:cubicBezTo>
                    <a:pt x="23776" y="361009"/>
                    <a:pt x="0" y="337233"/>
                    <a:pt x="0" y="307970"/>
                  </a:cubicBezTo>
                  <a:lnTo>
                    <a:pt x="0" y="53039"/>
                  </a:lnTo>
                  <a:cubicBezTo>
                    <a:pt x="0" y="23776"/>
                    <a:pt x="23776" y="0"/>
                    <a:pt x="53039" y="0"/>
                  </a:cubicBezTo>
                  <a:lnTo>
                    <a:pt x="164196" y="0"/>
                  </a:lnTo>
                  <a:cubicBezTo>
                    <a:pt x="193459" y="0"/>
                    <a:pt x="217235" y="23776"/>
                    <a:pt x="217235" y="53039"/>
                  </a:cubicBezTo>
                  <a:lnTo>
                    <a:pt x="217235" y="307970"/>
                  </a:lnTo>
                  <a:cubicBezTo>
                    <a:pt x="217235" y="337233"/>
                    <a:pt x="193459" y="361009"/>
                    <a:pt x="164196" y="361009"/>
                  </a:cubicBezTo>
                  <a:close/>
                  <a:moveTo>
                    <a:pt x="53039" y="20321"/>
                  </a:moveTo>
                  <a:cubicBezTo>
                    <a:pt x="34953" y="20321"/>
                    <a:pt x="20321" y="34953"/>
                    <a:pt x="20321" y="53039"/>
                  </a:cubicBezTo>
                  <a:lnTo>
                    <a:pt x="20321" y="307970"/>
                  </a:lnTo>
                  <a:cubicBezTo>
                    <a:pt x="20321" y="326056"/>
                    <a:pt x="34953" y="340687"/>
                    <a:pt x="53039" y="340687"/>
                  </a:cubicBezTo>
                  <a:lnTo>
                    <a:pt x="164196" y="340687"/>
                  </a:lnTo>
                  <a:cubicBezTo>
                    <a:pt x="182282" y="340687"/>
                    <a:pt x="196914" y="326056"/>
                    <a:pt x="196914" y="307970"/>
                  </a:cubicBezTo>
                  <a:lnTo>
                    <a:pt x="196914" y="53039"/>
                  </a:lnTo>
                  <a:cubicBezTo>
                    <a:pt x="196914" y="34953"/>
                    <a:pt x="182282" y="20321"/>
                    <a:pt x="164196" y="20321"/>
                  </a:cubicBezTo>
                  <a:lnTo>
                    <a:pt x="53039" y="20321"/>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1289" name="Google Shape;1289;g32268d58d69_0_3331"/>
            <p:cNvGrpSpPr/>
            <p:nvPr/>
          </p:nvGrpSpPr>
          <p:grpSpPr>
            <a:xfrm>
              <a:off x="5789611" y="3181349"/>
              <a:ext cx="568489" cy="483850"/>
              <a:chOff x="5789611" y="3181349"/>
              <a:chExt cx="568489" cy="483850"/>
            </a:xfrm>
          </p:grpSpPr>
          <p:grpSp>
            <p:nvGrpSpPr>
              <p:cNvPr id="1290" name="Google Shape;1290;g32268d58d69_0_3331"/>
              <p:cNvGrpSpPr/>
              <p:nvPr/>
            </p:nvGrpSpPr>
            <p:grpSpPr>
              <a:xfrm>
                <a:off x="5980631" y="3599765"/>
                <a:ext cx="186448" cy="65434"/>
                <a:chOff x="5980631" y="3599765"/>
                <a:chExt cx="186448" cy="65434"/>
              </a:xfrm>
            </p:grpSpPr>
            <p:sp>
              <p:nvSpPr>
                <p:cNvPr id="1291" name="Google Shape;1291;g32268d58d69_0_3331"/>
                <p:cNvSpPr/>
                <p:nvPr/>
              </p:nvSpPr>
              <p:spPr>
                <a:xfrm>
                  <a:off x="5980631" y="3644878"/>
                  <a:ext cx="186448" cy="20321"/>
                </a:xfrm>
                <a:custGeom>
                  <a:rect b="b" l="l" r="r" t="t"/>
                  <a:pathLst>
                    <a:path extrusionOk="0" h="20321" w="186448">
                      <a:moveTo>
                        <a:pt x="0" y="0"/>
                      </a:moveTo>
                      <a:lnTo>
                        <a:pt x="186448" y="0"/>
                      </a:lnTo>
                      <a:lnTo>
                        <a:pt x="186448" y="20321"/>
                      </a:lnTo>
                      <a:lnTo>
                        <a:pt x="0" y="20321"/>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92" name="Google Shape;1292;g32268d58d69_0_3331"/>
                <p:cNvSpPr/>
                <p:nvPr/>
              </p:nvSpPr>
              <p:spPr>
                <a:xfrm>
                  <a:off x="6063745" y="3599765"/>
                  <a:ext cx="20321" cy="55274"/>
                </a:xfrm>
                <a:custGeom>
                  <a:rect b="b" l="l" r="r" t="t"/>
                  <a:pathLst>
                    <a:path extrusionOk="0" h="55274" w="20321">
                      <a:moveTo>
                        <a:pt x="0" y="0"/>
                      </a:moveTo>
                      <a:lnTo>
                        <a:pt x="20321" y="0"/>
                      </a:lnTo>
                      <a:lnTo>
                        <a:pt x="20321" y="55274"/>
                      </a:lnTo>
                      <a:lnTo>
                        <a:pt x="0" y="55274"/>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1293" name="Google Shape;1293;g32268d58d69_0_3331"/>
              <p:cNvSpPr/>
              <p:nvPr/>
            </p:nvSpPr>
            <p:spPr>
              <a:xfrm>
                <a:off x="5789611" y="3181349"/>
                <a:ext cx="568489" cy="398603"/>
              </a:xfrm>
              <a:custGeom>
                <a:rect b="b" l="l" r="r" t="t"/>
                <a:pathLst>
                  <a:path extrusionOk="0" h="398603" w="568489">
                    <a:moveTo>
                      <a:pt x="409475" y="398603"/>
                    </a:moveTo>
                    <a:lnTo>
                      <a:pt x="36477" y="398603"/>
                    </a:lnTo>
                    <a:cubicBezTo>
                      <a:pt x="16359" y="398603"/>
                      <a:pt x="0" y="382245"/>
                      <a:pt x="0" y="362126"/>
                    </a:cubicBezTo>
                    <a:lnTo>
                      <a:pt x="0" y="36477"/>
                    </a:lnTo>
                    <a:cubicBezTo>
                      <a:pt x="0" y="16359"/>
                      <a:pt x="16359" y="0"/>
                      <a:pt x="36477" y="0"/>
                    </a:cubicBezTo>
                    <a:lnTo>
                      <a:pt x="532013" y="0"/>
                    </a:lnTo>
                    <a:cubicBezTo>
                      <a:pt x="552131" y="0"/>
                      <a:pt x="568490" y="16359"/>
                      <a:pt x="568490" y="36477"/>
                    </a:cubicBezTo>
                    <a:lnTo>
                      <a:pt x="568490" y="147127"/>
                    </a:lnTo>
                    <a:lnTo>
                      <a:pt x="548676" y="147127"/>
                    </a:lnTo>
                    <a:lnTo>
                      <a:pt x="548676" y="36477"/>
                    </a:lnTo>
                    <a:cubicBezTo>
                      <a:pt x="548676" y="27332"/>
                      <a:pt x="541157" y="19813"/>
                      <a:pt x="532013" y="19813"/>
                    </a:cubicBezTo>
                    <a:lnTo>
                      <a:pt x="36477" y="19813"/>
                    </a:lnTo>
                    <a:cubicBezTo>
                      <a:pt x="27332" y="19813"/>
                      <a:pt x="19813" y="27332"/>
                      <a:pt x="19813" y="36477"/>
                    </a:cubicBezTo>
                    <a:lnTo>
                      <a:pt x="19813" y="362126"/>
                    </a:lnTo>
                    <a:cubicBezTo>
                      <a:pt x="19813" y="371373"/>
                      <a:pt x="27332" y="378790"/>
                      <a:pt x="36477" y="378790"/>
                    </a:cubicBezTo>
                    <a:lnTo>
                      <a:pt x="409475" y="378790"/>
                    </a:lnTo>
                    <a:lnTo>
                      <a:pt x="409475" y="398603"/>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1294" name="Google Shape;1294;g32268d58d69_0_3331"/>
            <p:cNvSpPr/>
            <p:nvPr/>
          </p:nvSpPr>
          <p:spPr>
            <a:xfrm>
              <a:off x="6219102" y="3348390"/>
              <a:ext cx="217235" cy="361008"/>
            </a:xfrm>
            <a:custGeom>
              <a:rect b="b" l="l" r="r" t="t"/>
              <a:pathLst>
                <a:path extrusionOk="0" h="361008" w="217235">
                  <a:moveTo>
                    <a:pt x="164196" y="361009"/>
                  </a:moveTo>
                  <a:lnTo>
                    <a:pt x="53039" y="361009"/>
                  </a:lnTo>
                  <a:cubicBezTo>
                    <a:pt x="23776" y="361009"/>
                    <a:pt x="0" y="337233"/>
                    <a:pt x="0" y="307970"/>
                  </a:cubicBezTo>
                  <a:lnTo>
                    <a:pt x="0" y="53039"/>
                  </a:lnTo>
                  <a:cubicBezTo>
                    <a:pt x="0" y="23776"/>
                    <a:pt x="23776" y="0"/>
                    <a:pt x="53039" y="0"/>
                  </a:cubicBezTo>
                  <a:lnTo>
                    <a:pt x="164196" y="0"/>
                  </a:lnTo>
                  <a:cubicBezTo>
                    <a:pt x="193459" y="0"/>
                    <a:pt x="217235" y="23776"/>
                    <a:pt x="217235" y="53039"/>
                  </a:cubicBezTo>
                  <a:lnTo>
                    <a:pt x="217235" y="307970"/>
                  </a:lnTo>
                  <a:cubicBezTo>
                    <a:pt x="217235" y="337233"/>
                    <a:pt x="193459" y="361009"/>
                    <a:pt x="164196" y="361009"/>
                  </a:cubicBezTo>
                  <a:close/>
                  <a:moveTo>
                    <a:pt x="53039" y="20321"/>
                  </a:moveTo>
                  <a:cubicBezTo>
                    <a:pt x="34953" y="20321"/>
                    <a:pt x="20321" y="34953"/>
                    <a:pt x="20321" y="53039"/>
                  </a:cubicBezTo>
                  <a:lnTo>
                    <a:pt x="20321" y="307970"/>
                  </a:lnTo>
                  <a:cubicBezTo>
                    <a:pt x="20321" y="326056"/>
                    <a:pt x="34953" y="340687"/>
                    <a:pt x="53039" y="340687"/>
                  </a:cubicBezTo>
                  <a:lnTo>
                    <a:pt x="164196" y="340687"/>
                  </a:lnTo>
                  <a:cubicBezTo>
                    <a:pt x="182282" y="340687"/>
                    <a:pt x="196914" y="326056"/>
                    <a:pt x="196914" y="307970"/>
                  </a:cubicBezTo>
                  <a:lnTo>
                    <a:pt x="196914" y="53039"/>
                  </a:lnTo>
                  <a:cubicBezTo>
                    <a:pt x="196914" y="34953"/>
                    <a:pt x="182282" y="20321"/>
                    <a:pt x="164196" y="20321"/>
                  </a:cubicBezTo>
                  <a:lnTo>
                    <a:pt x="53039" y="20321"/>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95" name="Google Shape;1295;g32268d58d69_0_3331"/>
            <p:cNvSpPr/>
            <p:nvPr/>
          </p:nvSpPr>
          <p:spPr>
            <a:xfrm>
              <a:off x="6313393" y="3636851"/>
              <a:ext cx="28653" cy="28653"/>
            </a:xfrm>
            <a:custGeom>
              <a:rect b="b" l="l" r="r" t="t"/>
              <a:pathLst>
                <a:path extrusionOk="0" h="28653" w="28653">
                  <a:moveTo>
                    <a:pt x="14327" y="28653"/>
                  </a:moveTo>
                  <a:cubicBezTo>
                    <a:pt x="6401" y="28653"/>
                    <a:pt x="0" y="22252"/>
                    <a:pt x="0" y="14327"/>
                  </a:cubicBezTo>
                  <a:cubicBezTo>
                    <a:pt x="0" y="6401"/>
                    <a:pt x="6401" y="0"/>
                    <a:pt x="14327" y="0"/>
                  </a:cubicBezTo>
                  <a:cubicBezTo>
                    <a:pt x="22252" y="0"/>
                    <a:pt x="28653" y="6401"/>
                    <a:pt x="28653" y="14327"/>
                  </a:cubicBezTo>
                  <a:cubicBezTo>
                    <a:pt x="28653" y="22252"/>
                    <a:pt x="22252" y="28653"/>
                    <a:pt x="14327" y="28653"/>
                  </a:cubicBezTo>
                  <a:close/>
                  <a:moveTo>
                    <a:pt x="14327" y="8332"/>
                  </a:moveTo>
                  <a:cubicBezTo>
                    <a:pt x="10974" y="8332"/>
                    <a:pt x="8332" y="11075"/>
                    <a:pt x="8332" y="14327"/>
                  </a:cubicBezTo>
                  <a:cubicBezTo>
                    <a:pt x="8332" y="17578"/>
                    <a:pt x="11075" y="20321"/>
                    <a:pt x="14327" y="20321"/>
                  </a:cubicBezTo>
                  <a:cubicBezTo>
                    <a:pt x="17578" y="20321"/>
                    <a:pt x="20321" y="17578"/>
                    <a:pt x="20321" y="14327"/>
                  </a:cubicBezTo>
                  <a:cubicBezTo>
                    <a:pt x="20321" y="11075"/>
                    <a:pt x="17680" y="8332"/>
                    <a:pt x="14327" y="8332"/>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296" name="Google Shape;1296;g32268d58d69_0_3331"/>
          <p:cNvGrpSpPr/>
          <p:nvPr/>
        </p:nvGrpSpPr>
        <p:grpSpPr>
          <a:xfrm>
            <a:off x="1359544" y="3388307"/>
            <a:ext cx="349949" cy="460409"/>
            <a:chOff x="1510351" y="3401991"/>
            <a:chExt cx="349949" cy="460547"/>
          </a:xfrm>
        </p:grpSpPr>
        <p:sp>
          <p:nvSpPr>
            <p:cNvPr id="1297" name="Google Shape;1297;g32268d58d69_0_3331"/>
            <p:cNvSpPr/>
            <p:nvPr/>
          </p:nvSpPr>
          <p:spPr>
            <a:xfrm>
              <a:off x="1510351" y="3569908"/>
              <a:ext cx="122456" cy="122456"/>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98" name="Google Shape;1298;g32268d58d69_0_3331"/>
            <p:cNvSpPr/>
            <p:nvPr/>
          </p:nvSpPr>
          <p:spPr>
            <a:xfrm>
              <a:off x="1737844" y="3740082"/>
              <a:ext cx="122456" cy="122456"/>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299" name="Google Shape;1299;g32268d58d69_0_3331"/>
            <p:cNvSpPr/>
            <p:nvPr/>
          </p:nvSpPr>
          <p:spPr>
            <a:xfrm>
              <a:off x="1736947" y="3401991"/>
              <a:ext cx="122456" cy="122456"/>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nvGrpSpPr>
          <p:cNvPr id="1300" name="Google Shape;1300;g32268d58d69_0_3331"/>
          <p:cNvGrpSpPr/>
          <p:nvPr/>
        </p:nvGrpSpPr>
        <p:grpSpPr>
          <a:xfrm>
            <a:off x="10250018" y="3895155"/>
            <a:ext cx="272490" cy="334809"/>
            <a:chOff x="5889624" y="3176587"/>
            <a:chExt cx="409574" cy="503396"/>
          </a:xfrm>
        </p:grpSpPr>
        <p:sp>
          <p:nvSpPr>
            <p:cNvPr id="1301" name="Google Shape;1301;g32268d58d69_0_3331"/>
            <p:cNvSpPr/>
            <p:nvPr/>
          </p:nvSpPr>
          <p:spPr>
            <a:xfrm>
              <a:off x="6048691" y="3280790"/>
              <a:ext cx="137731" cy="100774"/>
            </a:xfrm>
            <a:custGeom>
              <a:rect b="b" l="l" r="r" t="t"/>
              <a:pathLst>
                <a:path extrusionOk="0" h="100774" w="137731">
                  <a:moveTo>
                    <a:pt x="50482" y="100775"/>
                  </a:moveTo>
                  <a:lnTo>
                    <a:pt x="0" y="50387"/>
                  </a:lnTo>
                  <a:lnTo>
                    <a:pt x="13526" y="36862"/>
                  </a:lnTo>
                  <a:lnTo>
                    <a:pt x="50482" y="73819"/>
                  </a:lnTo>
                  <a:lnTo>
                    <a:pt x="124301" y="0"/>
                  </a:lnTo>
                  <a:lnTo>
                    <a:pt x="137731" y="1343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1302" name="Google Shape;1302;g32268d58d69_0_3331"/>
            <p:cNvGrpSpPr/>
            <p:nvPr/>
          </p:nvGrpSpPr>
          <p:grpSpPr>
            <a:xfrm>
              <a:off x="5916865" y="3176587"/>
              <a:ext cx="382333" cy="503396"/>
              <a:chOff x="5916865" y="3176587"/>
              <a:chExt cx="382333" cy="503396"/>
            </a:xfrm>
          </p:grpSpPr>
          <p:sp>
            <p:nvSpPr>
              <p:cNvPr id="1303" name="Google Shape;1303;g32268d58d69_0_3331"/>
              <p:cNvSpPr/>
              <p:nvPr/>
            </p:nvSpPr>
            <p:spPr>
              <a:xfrm>
                <a:off x="5916865" y="3282124"/>
                <a:ext cx="19049" cy="146208"/>
              </a:xfrm>
              <a:custGeom>
                <a:rect b="b" l="l" r="r" t="t"/>
                <a:pathLst>
                  <a:path extrusionOk="0" h="146208" w="19049">
                    <a:moveTo>
                      <a:pt x="0" y="0"/>
                    </a:moveTo>
                    <a:lnTo>
                      <a:pt x="19050" y="0"/>
                    </a:lnTo>
                    <a:lnTo>
                      <a:pt x="19050" y="146209"/>
                    </a:lnTo>
                    <a:lnTo>
                      <a:pt x="0" y="146209"/>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304" name="Google Shape;1304;g32268d58d69_0_3331"/>
              <p:cNvSpPr/>
              <p:nvPr/>
            </p:nvSpPr>
            <p:spPr>
              <a:xfrm>
                <a:off x="5916865" y="3453002"/>
                <a:ext cx="19049" cy="152876"/>
              </a:xfrm>
              <a:custGeom>
                <a:rect b="b" l="l" r="r" t="t"/>
                <a:pathLst>
                  <a:path extrusionOk="0" h="152876" w="19049">
                    <a:moveTo>
                      <a:pt x="0" y="0"/>
                    </a:moveTo>
                    <a:lnTo>
                      <a:pt x="19050" y="0"/>
                    </a:lnTo>
                    <a:lnTo>
                      <a:pt x="19050" y="152876"/>
                    </a:lnTo>
                    <a:lnTo>
                      <a:pt x="0" y="152876"/>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305" name="Google Shape;1305;g32268d58d69_0_3331"/>
              <p:cNvSpPr/>
              <p:nvPr/>
            </p:nvSpPr>
            <p:spPr>
              <a:xfrm>
                <a:off x="5916865" y="3176587"/>
                <a:ext cx="382333" cy="503396"/>
              </a:xfrm>
              <a:custGeom>
                <a:rect b="b" l="l" r="r" t="t"/>
                <a:pathLst>
                  <a:path extrusionOk="0" h="503396" w="382333">
                    <a:moveTo>
                      <a:pt x="339471" y="503396"/>
                    </a:moveTo>
                    <a:lnTo>
                      <a:pt x="0" y="503396"/>
                    </a:lnTo>
                    <a:lnTo>
                      <a:pt x="0" y="447104"/>
                    </a:lnTo>
                    <a:lnTo>
                      <a:pt x="19050" y="447104"/>
                    </a:lnTo>
                    <a:lnTo>
                      <a:pt x="19050" y="484346"/>
                    </a:lnTo>
                    <a:lnTo>
                      <a:pt x="339471" y="484346"/>
                    </a:lnTo>
                    <a:cubicBezTo>
                      <a:pt x="352616" y="484346"/>
                      <a:pt x="363284" y="473678"/>
                      <a:pt x="363284" y="460534"/>
                    </a:cubicBezTo>
                    <a:lnTo>
                      <a:pt x="363284" y="42863"/>
                    </a:lnTo>
                    <a:cubicBezTo>
                      <a:pt x="363284" y="29718"/>
                      <a:pt x="352616" y="19050"/>
                      <a:pt x="339471" y="19050"/>
                    </a:cubicBezTo>
                    <a:lnTo>
                      <a:pt x="19050" y="19050"/>
                    </a:lnTo>
                    <a:lnTo>
                      <a:pt x="19050" y="77153"/>
                    </a:lnTo>
                    <a:lnTo>
                      <a:pt x="0" y="77153"/>
                    </a:lnTo>
                    <a:lnTo>
                      <a:pt x="0" y="0"/>
                    </a:lnTo>
                    <a:lnTo>
                      <a:pt x="339471" y="0"/>
                    </a:lnTo>
                    <a:cubicBezTo>
                      <a:pt x="363093" y="0"/>
                      <a:pt x="382334" y="19241"/>
                      <a:pt x="382334" y="42863"/>
                    </a:cubicBezTo>
                    <a:lnTo>
                      <a:pt x="382334" y="460534"/>
                    </a:lnTo>
                    <a:cubicBezTo>
                      <a:pt x="382334" y="484156"/>
                      <a:pt x="363093" y="503396"/>
                      <a:pt x="339471" y="503396"/>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sp>
          <p:nvSpPr>
            <p:cNvPr id="1306" name="Google Shape;1306;g32268d58d69_0_3331"/>
            <p:cNvSpPr/>
            <p:nvPr/>
          </p:nvSpPr>
          <p:spPr>
            <a:xfrm>
              <a:off x="6012782" y="3450907"/>
              <a:ext cx="209645" cy="19050"/>
            </a:xfrm>
            <a:custGeom>
              <a:rect b="b" l="l" r="r" t="t"/>
              <a:pathLst>
                <a:path extrusionOk="0" h="19050" w="209645">
                  <a:moveTo>
                    <a:pt x="0" y="0"/>
                  </a:moveTo>
                  <a:lnTo>
                    <a:pt x="209645" y="0"/>
                  </a:lnTo>
                  <a:lnTo>
                    <a:pt x="209645"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307" name="Google Shape;1307;g32268d58d69_0_3331"/>
            <p:cNvSpPr/>
            <p:nvPr/>
          </p:nvSpPr>
          <p:spPr>
            <a:xfrm>
              <a:off x="6012782" y="3519106"/>
              <a:ext cx="209645" cy="19050"/>
            </a:xfrm>
            <a:custGeom>
              <a:rect b="b" l="l" r="r" t="t"/>
              <a:pathLst>
                <a:path extrusionOk="0" h="19050" w="209645">
                  <a:moveTo>
                    <a:pt x="0" y="0"/>
                  </a:moveTo>
                  <a:lnTo>
                    <a:pt x="209645" y="0"/>
                  </a:lnTo>
                  <a:lnTo>
                    <a:pt x="209645"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308" name="Google Shape;1308;g32268d58d69_0_3331"/>
            <p:cNvSpPr/>
            <p:nvPr/>
          </p:nvSpPr>
          <p:spPr>
            <a:xfrm>
              <a:off x="6012782" y="3587209"/>
              <a:ext cx="209645" cy="19050"/>
            </a:xfrm>
            <a:custGeom>
              <a:rect b="b" l="l" r="r" t="t"/>
              <a:pathLst>
                <a:path extrusionOk="0" h="19050" w="209645">
                  <a:moveTo>
                    <a:pt x="0" y="0"/>
                  </a:moveTo>
                  <a:lnTo>
                    <a:pt x="209645" y="0"/>
                  </a:lnTo>
                  <a:lnTo>
                    <a:pt x="209645"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309" name="Google Shape;1309;g32268d58d69_0_3331"/>
            <p:cNvSpPr/>
            <p:nvPr/>
          </p:nvSpPr>
          <p:spPr>
            <a:xfrm>
              <a:off x="5889624" y="3244214"/>
              <a:ext cx="73533" cy="19050"/>
            </a:xfrm>
            <a:custGeom>
              <a:rect b="b" l="l" r="r" t="t"/>
              <a:pathLst>
                <a:path extrusionOk="0" h="19050" w="73533">
                  <a:moveTo>
                    <a:pt x="0" y="0"/>
                  </a:moveTo>
                  <a:lnTo>
                    <a:pt x="73533" y="0"/>
                  </a:lnTo>
                  <a:lnTo>
                    <a:pt x="73533"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310" name="Google Shape;1310;g32268d58d69_0_3331"/>
            <p:cNvSpPr/>
            <p:nvPr/>
          </p:nvSpPr>
          <p:spPr>
            <a:xfrm>
              <a:off x="5889624" y="3415664"/>
              <a:ext cx="73533" cy="19050"/>
            </a:xfrm>
            <a:custGeom>
              <a:rect b="b" l="l" r="r" t="t"/>
              <a:pathLst>
                <a:path extrusionOk="0" h="19050" w="73533">
                  <a:moveTo>
                    <a:pt x="0" y="0"/>
                  </a:moveTo>
                  <a:lnTo>
                    <a:pt x="73533" y="0"/>
                  </a:lnTo>
                  <a:lnTo>
                    <a:pt x="73533"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311" name="Google Shape;1311;g32268d58d69_0_3331"/>
            <p:cNvSpPr/>
            <p:nvPr/>
          </p:nvSpPr>
          <p:spPr>
            <a:xfrm>
              <a:off x="5889624" y="3587209"/>
              <a:ext cx="73533" cy="19050"/>
            </a:xfrm>
            <a:custGeom>
              <a:rect b="b" l="l" r="r" t="t"/>
              <a:pathLst>
                <a:path extrusionOk="0" h="19050" w="73533">
                  <a:moveTo>
                    <a:pt x="0" y="0"/>
                  </a:moveTo>
                  <a:lnTo>
                    <a:pt x="73533" y="0"/>
                  </a:lnTo>
                  <a:lnTo>
                    <a:pt x="73533"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cxnSp>
        <p:nvCxnSpPr>
          <p:cNvPr id="1312" name="Google Shape;1312;g32268d58d69_0_3331"/>
          <p:cNvCxnSpPr/>
          <p:nvPr/>
        </p:nvCxnSpPr>
        <p:spPr>
          <a:xfrm>
            <a:off x="8912900" y="2657896"/>
            <a:ext cx="0" cy="2999700"/>
          </a:xfrm>
          <a:prstGeom prst="straightConnector1">
            <a:avLst/>
          </a:prstGeom>
          <a:noFill/>
          <a:ln cap="flat" cmpd="sng" w="9525">
            <a:solidFill>
              <a:srgbClr val="A5AEBF"/>
            </a:solidFill>
            <a:prstDash val="solid"/>
            <a:miter lim="800000"/>
            <a:headEnd len="sm" w="sm" type="none"/>
            <a:tailEnd len="sm" w="sm" type="none"/>
          </a:ln>
        </p:spPr>
      </p:cxnSp>
      <p:sp>
        <p:nvSpPr>
          <p:cNvPr id="1313" name="Google Shape;1313;g32268d58d69_0_3331"/>
          <p:cNvSpPr txBox="1"/>
          <p:nvPr/>
        </p:nvSpPr>
        <p:spPr>
          <a:xfrm>
            <a:off x="9111782" y="5248906"/>
            <a:ext cx="2618100" cy="520500"/>
          </a:xfrm>
          <a:prstGeom prst="rect">
            <a:avLst/>
          </a:prstGeom>
          <a:noFill/>
          <a:ln>
            <a:noFill/>
          </a:ln>
        </p:spPr>
        <p:txBody>
          <a:bodyPr anchorCtr="0" anchor="t"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Cloud Instance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Scale Down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grpSp>
        <p:nvGrpSpPr>
          <p:cNvPr id="1314" name="Google Shape;1314;g32268d58d69_0_3331"/>
          <p:cNvGrpSpPr/>
          <p:nvPr/>
        </p:nvGrpSpPr>
        <p:grpSpPr>
          <a:xfrm>
            <a:off x="10231670" y="4957413"/>
            <a:ext cx="377561" cy="195968"/>
            <a:chOff x="9950176" y="2630611"/>
            <a:chExt cx="637127" cy="330803"/>
          </a:xfrm>
        </p:grpSpPr>
        <p:sp>
          <p:nvSpPr>
            <p:cNvPr id="1315" name="Google Shape;1315;g32268d58d69_0_3331"/>
            <p:cNvSpPr/>
            <p:nvPr/>
          </p:nvSpPr>
          <p:spPr>
            <a:xfrm>
              <a:off x="10026155" y="2706541"/>
              <a:ext cx="125759" cy="171243"/>
            </a:xfrm>
            <a:custGeom>
              <a:rect b="b" l="l" r="r" t="t"/>
              <a:pathLst>
                <a:path extrusionOk="0" h="171243" w="125759">
                  <a:moveTo>
                    <a:pt x="53084" y="171243"/>
                  </a:moveTo>
                  <a:cubicBezTo>
                    <a:pt x="8031" y="151146"/>
                    <a:pt x="-12353" y="98187"/>
                    <a:pt x="7745" y="53133"/>
                  </a:cubicBezTo>
                  <a:cubicBezTo>
                    <a:pt x="17460" y="31321"/>
                    <a:pt x="35082" y="14557"/>
                    <a:pt x="57370" y="5985"/>
                  </a:cubicBezTo>
                  <a:cubicBezTo>
                    <a:pt x="79659" y="-2588"/>
                    <a:pt x="103947" y="-1921"/>
                    <a:pt x="125760" y="7794"/>
                  </a:cubicBezTo>
                  <a:lnTo>
                    <a:pt x="118044" y="25225"/>
                  </a:lnTo>
                  <a:cubicBezTo>
                    <a:pt x="100899" y="17605"/>
                    <a:pt x="81754" y="17034"/>
                    <a:pt x="64133" y="23796"/>
                  </a:cubicBezTo>
                  <a:cubicBezTo>
                    <a:pt x="46607" y="30559"/>
                    <a:pt x="32700" y="43704"/>
                    <a:pt x="25080" y="60849"/>
                  </a:cubicBezTo>
                  <a:cubicBezTo>
                    <a:pt x="9269" y="96282"/>
                    <a:pt x="25271" y="138001"/>
                    <a:pt x="60799" y="153813"/>
                  </a:cubicBezTo>
                  <a:lnTo>
                    <a:pt x="53084" y="171243"/>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sp>
          <p:nvSpPr>
            <p:cNvPr id="1316" name="Google Shape;1316;g32268d58d69_0_3331"/>
            <p:cNvSpPr/>
            <p:nvPr/>
          </p:nvSpPr>
          <p:spPr>
            <a:xfrm>
              <a:off x="10026060" y="2706541"/>
              <a:ext cx="178938" cy="178958"/>
            </a:xfrm>
            <a:custGeom>
              <a:rect b="b" l="l" r="r" t="t"/>
              <a:pathLst>
                <a:path extrusionOk="0" h="178958" w="178938">
                  <a:moveTo>
                    <a:pt x="89469" y="178959"/>
                  </a:moveTo>
                  <a:cubicBezTo>
                    <a:pt x="77087" y="178959"/>
                    <a:pt x="64800" y="176387"/>
                    <a:pt x="53084" y="171148"/>
                  </a:cubicBezTo>
                  <a:cubicBezTo>
                    <a:pt x="8031" y="151050"/>
                    <a:pt x="-12353" y="98091"/>
                    <a:pt x="7745" y="53038"/>
                  </a:cubicBezTo>
                  <a:cubicBezTo>
                    <a:pt x="17556" y="31321"/>
                    <a:pt x="35177" y="14557"/>
                    <a:pt x="57465" y="5985"/>
                  </a:cubicBezTo>
                  <a:cubicBezTo>
                    <a:pt x="79754" y="-2588"/>
                    <a:pt x="104043" y="-1921"/>
                    <a:pt x="125855" y="7794"/>
                  </a:cubicBezTo>
                  <a:cubicBezTo>
                    <a:pt x="170908" y="27892"/>
                    <a:pt x="191292" y="80851"/>
                    <a:pt x="171194" y="125904"/>
                  </a:cubicBezTo>
                  <a:cubicBezTo>
                    <a:pt x="161478" y="147717"/>
                    <a:pt x="143857" y="164481"/>
                    <a:pt x="121569" y="173053"/>
                  </a:cubicBezTo>
                  <a:cubicBezTo>
                    <a:pt x="111186" y="176958"/>
                    <a:pt x="100328" y="178959"/>
                    <a:pt x="89469" y="178959"/>
                  </a:cubicBezTo>
                  <a:close/>
                  <a:moveTo>
                    <a:pt x="89565" y="19034"/>
                  </a:moveTo>
                  <a:cubicBezTo>
                    <a:pt x="81087" y="19034"/>
                    <a:pt x="72515" y="20558"/>
                    <a:pt x="64323" y="23796"/>
                  </a:cubicBezTo>
                  <a:cubicBezTo>
                    <a:pt x="46797" y="30559"/>
                    <a:pt x="32891" y="43704"/>
                    <a:pt x="25271" y="60849"/>
                  </a:cubicBezTo>
                  <a:cubicBezTo>
                    <a:pt x="9459" y="96282"/>
                    <a:pt x="25461" y="138001"/>
                    <a:pt x="60990" y="153813"/>
                  </a:cubicBezTo>
                  <a:cubicBezTo>
                    <a:pt x="78135" y="161433"/>
                    <a:pt x="97280" y="162004"/>
                    <a:pt x="114901" y="155241"/>
                  </a:cubicBezTo>
                  <a:cubicBezTo>
                    <a:pt x="132427" y="148479"/>
                    <a:pt x="146334" y="135334"/>
                    <a:pt x="153954" y="118094"/>
                  </a:cubicBezTo>
                  <a:cubicBezTo>
                    <a:pt x="169765" y="82661"/>
                    <a:pt x="153763" y="40941"/>
                    <a:pt x="118235" y="25130"/>
                  </a:cubicBezTo>
                  <a:cubicBezTo>
                    <a:pt x="108996" y="21129"/>
                    <a:pt x="99280" y="19034"/>
                    <a:pt x="89565" y="19034"/>
                  </a:cubicBez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sp>
          <p:nvSpPr>
            <p:cNvPr id="1317" name="Google Shape;1317;g32268d58d69_0_3331"/>
            <p:cNvSpPr/>
            <p:nvPr/>
          </p:nvSpPr>
          <p:spPr>
            <a:xfrm>
              <a:off x="10521295" y="2828921"/>
              <a:ext cx="19050" cy="62865"/>
            </a:xfrm>
            <a:custGeom>
              <a:rect b="b" l="l" r="r" t="t"/>
              <a:pathLst>
                <a:path extrusionOk="0" h="62865" w="19050">
                  <a:moveTo>
                    <a:pt x="0" y="0"/>
                  </a:moveTo>
                  <a:lnTo>
                    <a:pt x="19050" y="0"/>
                  </a:lnTo>
                  <a:lnTo>
                    <a:pt x="19050" y="62865"/>
                  </a:lnTo>
                  <a:lnTo>
                    <a:pt x="0" y="62865"/>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sp>
          <p:nvSpPr>
            <p:cNvPr id="1318" name="Google Shape;1318;g32268d58d69_0_3331"/>
            <p:cNvSpPr/>
            <p:nvPr/>
          </p:nvSpPr>
          <p:spPr>
            <a:xfrm>
              <a:off x="9950176" y="2630611"/>
              <a:ext cx="637127" cy="330803"/>
            </a:xfrm>
            <a:custGeom>
              <a:rect b="b" l="l" r="r" t="t"/>
              <a:pathLst>
                <a:path extrusionOk="0" h="330803" w="637127">
                  <a:moveTo>
                    <a:pt x="165449" y="330803"/>
                  </a:moveTo>
                  <a:cubicBezTo>
                    <a:pt x="74200" y="330803"/>
                    <a:pt x="0" y="256604"/>
                    <a:pt x="0" y="165449"/>
                  </a:cubicBezTo>
                  <a:cubicBezTo>
                    <a:pt x="0" y="74200"/>
                    <a:pt x="74200" y="0"/>
                    <a:pt x="165449" y="0"/>
                  </a:cubicBezTo>
                  <a:cubicBezTo>
                    <a:pt x="253460" y="0"/>
                    <a:pt x="325660" y="69056"/>
                    <a:pt x="330613" y="155924"/>
                  </a:cubicBezTo>
                  <a:lnTo>
                    <a:pt x="637127" y="155924"/>
                  </a:lnTo>
                  <a:lnTo>
                    <a:pt x="637127" y="270796"/>
                  </a:lnTo>
                  <a:lnTo>
                    <a:pt x="524256" y="270796"/>
                  </a:lnTo>
                  <a:lnTo>
                    <a:pt x="524256" y="174974"/>
                  </a:lnTo>
                  <a:lnTo>
                    <a:pt x="311849" y="174974"/>
                  </a:lnTo>
                  <a:lnTo>
                    <a:pt x="311849" y="165449"/>
                  </a:lnTo>
                  <a:cubicBezTo>
                    <a:pt x="311753" y="84677"/>
                    <a:pt x="246126" y="19050"/>
                    <a:pt x="165449" y="19050"/>
                  </a:cubicBezTo>
                  <a:cubicBezTo>
                    <a:pt x="84773" y="19050"/>
                    <a:pt x="19050" y="84677"/>
                    <a:pt x="19050" y="165449"/>
                  </a:cubicBezTo>
                  <a:cubicBezTo>
                    <a:pt x="19050" y="246126"/>
                    <a:pt x="84677" y="311849"/>
                    <a:pt x="165449" y="311849"/>
                  </a:cubicBezTo>
                  <a:lnTo>
                    <a:pt x="165449" y="330803"/>
                  </a:lnTo>
                  <a:close/>
                  <a:moveTo>
                    <a:pt x="543306" y="251651"/>
                  </a:moveTo>
                  <a:lnTo>
                    <a:pt x="618077" y="251651"/>
                  </a:lnTo>
                  <a:lnTo>
                    <a:pt x="618077" y="174879"/>
                  </a:lnTo>
                  <a:lnTo>
                    <a:pt x="543306" y="174879"/>
                  </a:lnTo>
                  <a:lnTo>
                    <a:pt x="543306" y="251651"/>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sp>
          <p:nvSpPr>
            <p:cNvPr id="1319" name="Google Shape;1319;g32268d58d69_0_3331"/>
            <p:cNvSpPr/>
            <p:nvPr/>
          </p:nvSpPr>
          <p:spPr>
            <a:xfrm>
              <a:off x="10265929" y="2744815"/>
              <a:ext cx="319754" cy="19050"/>
            </a:xfrm>
            <a:custGeom>
              <a:rect b="b" l="l" r="r" t="t"/>
              <a:pathLst>
                <a:path extrusionOk="0" h="19050" w="319754">
                  <a:moveTo>
                    <a:pt x="0" y="0"/>
                  </a:moveTo>
                  <a:lnTo>
                    <a:pt x="319754" y="0"/>
                  </a:lnTo>
                  <a:lnTo>
                    <a:pt x="319754" y="19050"/>
                  </a:lnTo>
                  <a:lnTo>
                    <a:pt x="0" y="19050"/>
                  </a:lnTo>
                  <a:close/>
                </a:path>
              </a:pathLst>
            </a:custGeom>
            <a:solidFill>
              <a:schemeClr val="l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4E3EB1"/>
                </a:solidFill>
                <a:latin typeface="Arial"/>
                <a:ea typeface="Arial"/>
                <a:cs typeface="Arial"/>
                <a:sym typeface="Arial"/>
              </a:endParaRPr>
            </a:p>
          </p:txBody>
        </p:sp>
      </p:grpSp>
      <p:sp>
        <p:nvSpPr>
          <p:cNvPr id="1320" name="Google Shape;1320;g32268d58d69_0_3331"/>
          <p:cNvSpPr/>
          <p:nvPr/>
        </p:nvSpPr>
        <p:spPr>
          <a:xfrm flipH="1">
            <a:off x="540094" y="1833939"/>
            <a:ext cx="2643900" cy="743100"/>
          </a:xfrm>
          <a:prstGeom prst="round1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rPr b="0" i="0" lang="en-US" sz="1333" u="none" cap="none" strike="noStrike">
                <a:solidFill>
                  <a:srgbClr val="FFFFFF"/>
                </a:solidFill>
                <a:latin typeface="Arial"/>
                <a:ea typeface="Arial"/>
                <a:cs typeface="Arial"/>
                <a:sym typeface="Arial"/>
              </a:rPr>
              <a:t>Full-Stack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Visibility</a:t>
            </a:r>
            <a:r>
              <a:rPr b="0" i="0" lang="en-US" sz="1800" u="none" cap="none" strike="noStrike">
                <a:solidFill>
                  <a:srgbClr val="FFFFFF"/>
                </a:solidFill>
                <a:latin typeface="Arial"/>
                <a:ea typeface="Arial"/>
                <a:cs typeface="Arial"/>
                <a:sym typeface="Arial"/>
              </a:rPr>
              <a:t> </a:t>
            </a:r>
            <a:endParaRPr b="0" i="0" sz="2133" u="none" cap="none" strike="noStrike">
              <a:solidFill>
                <a:srgbClr val="EBEDF1"/>
              </a:solidFill>
              <a:latin typeface="Arial"/>
              <a:ea typeface="Arial"/>
              <a:cs typeface="Arial"/>
              <a:sym typeface="Arial"/>
            </a:endParaRPr>
          </a:p>
        </p:txBody>
      </p:sp>
      <p:sp>
        <p:nvSpPr>
          <p:cNvPr id="1321" name="Google Shape;1321;g32268d58d69_0_3331"/>
          <p:cNvSpPr/>
          <p:nvPr/>
        </p:nvSpPr>
        <p:spPr>
          <a:xfrm>
            <a:off x="8929838" y="1833939"/>
            <a:ext cx="2643900" cy="728400"/>
          </a:xfrm>
          <a:prstGeom prst="round1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rPr b="0" i="0" lang="en-US" sz="1333" u="none" cap="none" strike="noStrike">
                <a:solidFill>
                  <a:srgbClr val="FFFFFF"/>
                </a:solidFill>
                <a:latin typeface="Arial"/>
                <a:ea typeface="Arial"/>
                <a:cs typeface="Arial"/>
                <a:sym typeface="Arial"/>
              </a:rPr>
              <a:t>Full-Stack</a:t>
            </a:r>
            <a:br>
              <a:rPr b="0" i="0" lang="en-US" sz="1800" u="none" cap="none" strike="noStrike">
                <a:solidFill>
                  <a:srgbClr val="FFFFFF"/>
                </a:solidFill>
                <a:latin typeface="Arial"/>
                <a:ea typeface="Arial"/>
                <a:cs typeface="Arial"/>
                <a:sym typeface="Arial"/>
              </a:rPr>
            </a:br>
            <a:r>
              <a:rPr b="0" i="0" lang="en-US" sz="2000" u="none" cap="none" strike="noStrike">
                <a:solidFill>
                  <a:srgbClr val="FFFFFF"/>
                </a:solidFill>
                <a:latin typeface="Arial"/>
                <a:ea typeface="Arial"/>
                <a:cs typeface="Arial"/>
                <a:sym typeface="Arial"/>
              </a:rPr>
              <a:t>Actions</a:t>
            </a:r>
            <a:r>
              <a:rPr b="0" i="0" lang="en-US" sz="18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933"/>
              <a:buFont typeface="Arial"/>
              <a:buNone/>
            </a:pPr>
            <a:r>
              <a:rPr b="1" i="0" lang="en-US" sz="933" u="none" cap="none" strike="noStrike">
                <a:solidFill>
                  <a:srgbClr val="EBEDF1"/>
                </a:solidFill>
                <a:latin typeface="Arial"/>
                <a:ea typeface="Arial"/>
                <a:cs typeface="Arial"/>
                <a:sym typeface="Arial"/>
              </a:rPr>
              <a:t>Remediations &amp; Optimizations</a:t>
            </a:r>
            <a:endParaRPr b="0" i="0" sz="1400" u="none" cap="none" strike="noStrike">
              <a:solidFill>
                <a:srgbClr val="000000"/>
              </a:solidFill>
              <a:latin typeface="Arial"/>
              <a:ea typeface="Arial"/>
              <a:cs typeface="Arial"/>
              <a:sym typeface="Arial"/>
            </a:endParaRPr>
          </a:p>
        </p:txBody>
      </p:sp>
      <p:sp>
        <p:nvSpPr>
          <p:cNvPr id="1322" name="Google Shape;1322;g32268d58d69_0_3331"/>
          <p:cNvSpPr/>
          <p:nvPr/>
        </p:nvSpPr>
        <p:spPr>
          <a:xfrm>
            <a:off x="5227352" y="1305632"/>
            <a:ext cx="4922100" cy="4104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Clr>
                <a:srgbClr val="000000"/>
              </a:buClr>
              <a:buSzPts val="2000"/>
              <a:buFont typeface="Arial"/>
              <a:buNone/>
            </a:pPr>
            <a:r>
              <a:rPr b="0" i="0" lang="en-US" sz="2000" u="none" cap="none" strike="noStrike">
                <a:solidFill>
                  <a:srgbClr val="718CAE"/>
                </a:solidFill>
                <a:latin typeface="Arial"/>
                <a:ea typeface="Arial"/>
                <a:cs typeface="Arial"/>
                <a:sym typeface="Arial"/>
              </a:rPr>
              <a:t>Prioritize issues with Business Context</a:t>
            </a:r>
            <a:endParaRPr b="0" i="0" sz="2400" u="none" cap="none" strike="noStrike">
              <a:solidFill>
                <a:srgbClr val="718CAE"/>
              </a:solidFill>
              <a:latin typeface="Arial"/>
              <a:ea typeface="Arial"/>
              <a:cs typeface="Arial"/>
              <a:sym typeface="Arial"/>
            </a:endParaRPr>
          </a:p>
        </p:txBody>
      </p:sp>
      <p:sp>
        <p:nvSpPr>
          <p:cNvPr id="1323" name="Google Shape;1323;g32268d58d69_0_3331"/>
          <p:cNvSpPr/>
          <p:nvPr/>
        </p:nvSpPr>
        <p:spPr>
          <a:xfrm>
            <a:off x="10061091" y="1306093"/>
            <a:ext cx="476100" cy="410400"/>
          </a:xfrm>
          <a:prstGeom prst="chevron">
            <a:avLst>
              <a:gd fmla="val 66735" name="adj"/>
            </a:avLst>
          </a:prstGeom>
          <a:solidFill>
            <a:srgbClr val="718CA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sp>
        <p:nvSpPr>
          <p:cNvPr id="1324" name="Google Shape;1324;g32268d58d69_0_3331"/>
          <p:cNvSpPr/>
          <p:nvPr/>
        </p:nvSpPr>
        <p:spPr>
          <a:xfrm flipH="1">
            <a:off x="1406171" y="5876829"/>
            <a:ext cx="4689300" cy="410400"/>
          </a:xfrm>
          <a:prstGeom prst="rect">
            <a:avLst/>
          </a:prstGeom>
          <a:solidFill>
            <a:schemeClr val="dk2"/>
          </a:solidFill>
          <a:ln>
            <a:noFill/>
          </a:ln>
        </p:spPr>
        <p:txBody>
          <a:bodyPr anchorCtr="0" anchor="t" bIns="45700" lIns="91425" spcFirstLastPara="1" rIns="91425" wrap="square" tIns="45700">
            <a:noAutofit/>
          </a:bodyPr>
          <a:lstStyle/>
          <a:p>
            <a:pPr indent="0" lvl="0" marL="357098" marR="0" rtl="0" algn="l">
              <a:lnSpc>
                <a:spcPct val="110000"/>
              </a:lnSpc>
              <a:spcBef>
                <a:spcPts val="0"/>
              </a:spcBef>
              <a:spcAft>
                <a:spcPts val="0"/>
              </a:spcAft>
              <a:buClr>
                <a:srgbClr val="000000"/>
              </a:buClr>
              <a:buSzPts val="2000"/>
              <a:buFont typeface="Arial"/>
              <a:buNone/>
            </a:pPr>
            <a:r>
              <a:rPr b="0" i="0" lang="en-US" sz="2000" u="none" cap="none" strike="noStrike">
                <a:solidFill>
                  <a:srgbClr val="718CAE"/>
                </a:solidFill>
                <a:latin typeface="Arial"/>
                <a:ea typeface="Arial"/>
                <a:cs typeface="Arial"/>
                <a:sym typeface="Arial"/>
              </a:rPr>
              <a:t>Full-Stack actions for the business</a:t>
            </a:r>
            <a:endParaRPr b="0" i="0" sz="1400" u="none" cap="none" strike="noStrike">
              <a:solidFill>
                <a:srgbClr val="000000"/>
              </a:solidFill>
              <a:latin typeface="Arial"/>
              <a:ea typeface="Arial"/>
              <a:cs typeface="Arial"/>
              <a:sym typeface="Arial"/>
            </a:endParaRPr>
          </a:p>
        </p:txBody>
      </p:sp>
      <p:sp>
        <p:nvSpPr>
          <p:cNvPr id="1325" name="Google Shape;1325;g32268d58d69_0_3331"/>
          <p:cNvSpPr/>
          <p:nvPr/>
        </p:nvSpPr>
        <p:spPr>
          <a:xfrm flipH="1">
            <a:off x="1145697" y="5876829"/>
            <a:ext cx="472500" cy="407400"/>
          </a:xfrm>
          <a:prstGeom prst="chevron">
            <a:avLst>
              <a:gd fmla="val 67048" name="adj"/>
            </a:avLst>
          </a:prstGeom>
          <a:solidFill>
            <a:srgbClr val="718CA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D274D"/>
              </a:solidFill>
              <a:latin typeface="Arial"/>
              <a:ea typeface="Arial"/>
              <a:cs typeface="Arial"/>
              <a:sym typeface="Arial"/>
            </a:endParaRPr>
          </a:p>
        </p:txBody>
      </p:sp>
      <p:sp>
        <p:nvSpPr>
          <p:cNvPr id="1326" name="Google Shape;1326;g32268d58d69_0_3331"/>
          <p:cNvSpPr/>
          <p:nvPr/>
        </p:nvSpPr>
        <p:spPr>
          <a:xfrm>
            <a:off x="3379835" y="1833938"/>
            <a:ext cx="5354100" cy="745800"/>
          </a:xfrm>
          <a:prstGeom prst="rect">
            <a:avLst/>
          </a:prstGeom>
          <a:solidFill>
            <a:srgbClr val="0B90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33"/>
              <a:buFont typeface="Arial"/>
              <a:buNone/>
            </a:pPr>
            <a:r>
              <a:rPr b="0" i="0" lang="en-US" sz="1333" u="none" cap="none" strike="noStrike">
                <a:solidFill>
                  <a:srgbClr val="FFFFFF"/>
                </a:solidFill>
                <a:latin typeface="Arial"/>
                <a:ea typeface="Arial"/>
                <a:cs typeface="Arial"/>
                <a:sym typeface="Arial"/>
              </a:rPr>
              <a:t>Full-Stack</a:t>
            </a:r>
            <a:br>
              <a:rPr b="0" i="0" lang="en-US" sz="1800" u="none" cap="none" strike="noStrike">
                <a:solidFill>
                  <a:srgbClr val="FFFFFF"/>
                </a:solidFill>
                <a:latin typeface="Arial"/>
                <a:ea typeface="Arial"/>
                <a:cs typeface="Arial"/>
                <a:sym typeface="Arial"/>
              </a:rPr>
            </a:br>
            <a:r>
              <a:rPr b="0" i="0" lang="en-US" sz="2000" u="none" cap="none" strike="noStrike">
                <a:solidFill>
                  <a:srgbClr val="FFFFFF"/>
                </a:solidFill>
                <a:latin typeface="Arial"/>
                <a:ea typeface="Arial"/>
                <a:cs typeface="Arial"/>
                <a:sym typeface="Arial"/>
              </a:rPr>
              <a:t>Insights</a:t>
            </a:r>
            <a:r>
              <a:rPr b="0" i="0" lang="en-US" sz="18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933"/>
              <a:buFont typeface="Arial"/>
              <a:buNone/>
            </a:pPr>
            <a:r>
              <a:rPr b="1" i="0" lang="en-US" sz="933" u="none" cap="none" strike="noStrike">
                <a:solidFill>
                  <a:srgbClr val="FFFFFF"/>
                </a:solidFill>
                <a:latin typeface="Arial"/>
                <a:ea typeface="Arial"/>
                <a:cs typeface="Arial"/>
                <a:sym typeface="Arial"/>
              </a:rPr>
              <a:t>                  Application</a:t>
            </a:r>
            <a:r>
              <a:rPr b="1" i="0" lang="en-US" sz="933" u="none" cap="none" strike="noStrike">
                <a:solidFill>
                  <a:srgbClr val="EBEDF1"/>
                </a:solidFill>
                <a:latin typeface="Arial"/>
                <a:ea typeface="Arial"/>
                <a:cs typeface="Arial"/>
                <a:sym typeface="Arial"/>
              </a:rPr>
              <a:t>		             </a:t>
            </a:r>
            <a:r>
              <a:rPr b="1" i="0" lang="en-US" sz="933" u="none" cap="none" strike="noStrike">
                <a:solidFill>
                  <a:srgbClr val="FFFFFF"/>
                </a:solidFill>
                <a:latin typeface="Arial"/>
                <a:ea typeface="Arial"/>
                <a:cs typeface="Arial"/>
                <a:sym typeface="Arial"/>
              </a:rPr>
              <a:t>Business &amp; Experiences </a:t>
            </a:r>
            <a:endParaRPr b="0" i="0" sz="1400" u="none" cap="none" strike="noStrike">
              <a:solidFill>
                <a:srgbClr val="000000"/>
              </a:solidFill>
              <a:latin typeface="Arial"/>
              <a:ea typeface="Arial"/>
              <a:cs typeface="Arial"/>
              <a:sym typeface="Arial"/>
            </a:endParaRPr>
          </a:p>
        </p:txBody>
      </p:sp>
      <p:cxnSp>
        <p:nvCxnSpPr>
          <p:cNvPr id="1327" name="Google Shape;1327;g32268d58d69_0_3331"/>
          <p:cNvCxnSpPr/>
          <p:nvPr/>
        </p:nvCxnSpPr>
        <p:spPr>
          <a:xfrm flipH="1">
            <a:off x="8338509" y="4564079"/>
            <a:ext cx="1118100" cy="600"/>
          </a:xfrm>
          <a:prstGeom prst="bentConnector3">
            <a:avLst>
              <a:gd fmla="val 50006" name="adj1"/>
            </a:avLst>
          </a:prstGeom>
          <a:noFill/>
          <a:ln cap="flat" cmpd="sng" w="28575">
            <a:solidFill>
              <a:schemeClr val="accent1"/>
            </a:solidFill>
            <a:prstDash val="solid"/>
            <a:miter lim="800000"/>
            <a:headEnd len="sm" w="sm" type="none"/>
            <a:tailEnd len="med" w="med" type="triangle"/>
          </a:ln>
        </p:spPr>
      </p:cxnSp>
      <p:cxnSp>
        <p:nvCxnSpPr>
          <p:cNvPr id="1328" name="Google Shape;1328;g32268d58d69_0_3331"/>
          <p:cNvCxnSpPr/>
          <p:nvPr/>
        </p:nvCxnSpPr>
        <p:spPr>
          <a:xfrm flipH="1">
            <a:off x="5700883" y="4564077"/>
            <a:ext cx="1039800" cy="861000"/>
          </a:xfrm>
          <a:prstGeom prst="bentConnector3">
            <a:avLst>
              <a:gd fmla="val 50003" name="adj1"/>
            </a:avLst>
          </a:prstGeom>
          <a:noFill/>
          <a:ln cap="flat" cmpd="sng" w="28575">
            <a:solidFill>
              <a:schemeClr val="accent1"/>
            </a:solidFill>
            <a:prstDash val="solid"/>
            <a:miter lim="800000"/>
            <a:headEnd len="sm" w="sm" type="none"/>
            <a:tailEnd len="med" w="med" type="triangle"/>
          </a:ln>
        </p:spPr>
      </p:cxnSp>
      <p:cxnSp>
        <p:nvCxnSpPr>
          <p:cNvPr id="1329" name="Google Shape;1329;g32268d58d69_0_3331"/>
          <p:cNvCxnSpPr/>
          <p:nvPr/>
        </p:nvCxnSpPr>
        <p:spPr>
          <a:xfrm rot="10800000">
            <a:off x="2288959" y="4637238"/>
            <a:ext cx="1601700" cy="750900"/>
          </a:xfrm>
          <a:prstGeom prst="bentConnector3">
            <a:avLst>
              <a:gd fmla="val 49999" name="adj1"/>
            </a:avLst>
          </a:prstGeom>
          <a:noFill/>
          <a:ln cap="flat" cmpd="sng" w="28575">
            <a:solidFill>
              <a:schemeClr val="accent1"/>
            </a:solidFill>
            <a:prstDash val="solid"/>
            <a:miter lim="800000"/>
            <a:headEnd len="sm" w="sm" type="none"/>
            <a:tailEnd len="sm" w="sm" type="none"/>
          </a:ln>
        </p:spPr>
      </p:cxnSp>
      <p:grpSp>
        <p:nvGrpSpPr>
          <p:cNvPr id="1330" name="Google Shape;1330;g32268d58d69_0_3331"/>
          <p:cNvGrpSpPr/>
          <p:nvPr/>
        </p:nvGrpSpPr>
        <p:grpSpPr>
          <a:xfrm>
            <a:off x="1472223" y="4225693"/>
            <a:ext cx="845700" cy="845446"/>
            <a:chOff x="1470635" y="4086460"/>
            <a:chExt cx="845700" cy="845700"/>
          </a:xfrm>
        </p:grpSpPr>
        <p:sp>
          <p:nvSpPr>
            <p:cNvPr id="1331" name="Google Shape;1331;g32268d58d69_0_3331"/>
            <p:cNvSpPr/>
            <p:nvPr/>
          </p:nvSpPr>
          <p:spPr>
            <a:xfrm flipH="1">
              <a:off x="1470635" y="4086460"/>
              <a:ext cx="845700" cy="845700"/>
            </a:xfrm>
            <a:prstGeom prst="ellipse">
              <a:avLst/>
            </a:prstGeom>
            <a:noFill/>
            <a:ln cap="flat" cmpd="sng" w="57150">
              <a:solidFill>
                <a:schemeClr val="accent1"/>
              </a:solidFill>
              <a:prstDash val="solid"/>
              <a:miter lim="800000"/>
              <a:headEnd len="sm" w="sm" type="none"/>
              <a:tailEnd len="sm" w="sm" type="none"/>
            </a:ln>
          </p:spPr>
          <p:txBody>
            <a:bodyPr anchorCtr="0" anchor="ctr" bIns="45675" lIns="91400" spcFirstLastPara="1" rIns="91400" wrap="square" tIns="45675">
              <a:noAutofit/>
            </a:bodyPr>
            <a:lstStyle/>
            <a:p>
              <a:pPr indent="0" lvl="0" marL="0" marR="0" rtl="0" algn="ctr">
                <a:lnSpc>
                  <a:spcPct val="11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nvGrpSpPr>
            <p:cNvPr id="1332" name="Google Shape;1332;g32268d58d69_0_3331"/>
            <p:cNvGrpSpPr/>
            <p:nvPr/>
          </p:nvGrpSpPr>
          <p:grpSpPr>
            <a:xfrm flipH="1">
              <a:off x="1695772" y="4264397"/>
              <a:ext cx="346878" cy="465172"/>
              <a:chOff x="12245823" y="1909750"/>
              <a:chExt cx="346878" cy="465172"/>
            </a:xfrm>
          </p:grpSpPr>
          <p:sp>
            <p:nvSpPr>
              <p:cNvPr id="1333" name="Google Shape;1333;g32268d58d69_0_3331"/>
              <p:cNvSpPr/>
              <p:nvPr/>
            </p:nvSpPr>
            <p:spPr>
              <a:xfrm>
                <a:off x="12415451" y="2252466"/>
                <a:ext cx="122456" cy="122456"/>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334" name="Google Shape;1334;g32268d58d69_0_3331"/>
              <p:cNvSpPr/>
              <p:nvPr/>
            </p:nvSpPr>
            <p:spPr>
              <a:xfrm>
                <a:off x="12470245" y="2082213"/>
                <a:ext cx="122456" cy="122456"/>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sp>
            <p:nvSpPr>
              <p:cNvPr id="1335" name="Google Shape;1335;g32268d58d69_0_3331"/>
              <p:cNvSpPr/>
              <p:nvPr/>
            </p:nvSpPr>
            <p:spPr>
              <a:xfrm>
                <a:off x="12245823" y="1909750"/>
                <a:ext cx="122456" cy="122456"/>
              </a:xfrm>
              <a:custGeom>
                <a:rect b="b" l="l" r="r" t="t"/>
                <a:pathLst>
                  <a:path extrusionOk="0" h="576262" w="576262">
                    <a:moveTo>
                      <a:pt x="288131" y="432625"/>
                    </a:moveTo>
                    <a:cubicBezTo>
                      <a:pt x="208312" y="432625"/>
                      <a:pt x="143637" y="367951"/>
                      <a:pt x="143637" y="288131"/>
                    </a:cubicBezTo>
                    <a:cubicBezTo>
                      <a:pt x="143637" y="208312"/>
                      <a:pt x="208312" y="143637"/>
                      <a:pt x="288131" y="143637"/>
                    </a:cubicBezTo>
                    <a:cubicBezTo>
                      <a:pt x="367951" y="143637"/>
                      <a:pt x="432625" y="208312"/>
                      <a:pt x="432625" y="288131"/>
                    </a:cubicBezTo>
                    <a:cubicBezTo>
                      <a:pt x="432625" y="367951"/>
                      <a:pt x="367855" y="432625"/>
                      <a:pt x="288131" y="432625"/>
                    </a:cubicBezTo>
                    <a:moveTo>
                      <a:pt x="288131" y="0"/>
                    </a:moveTo>
                    <a:cubicBezTo>
                      <a:pt x="128969" y="0"/>
                      <a:pt x="0" y="129064"/>
                      <a:pt x="0" y="288131"/>
                    </a:cubicBezTo>
                    <a:cubicBezTo>
                      <a:pt x="0" y="447294"/>
                      <a:pt x="129064" y="576263"/>
                      <a:pt x="288131" y="576263"/>
                    </a:cubicBezTo>
                    <a:cubicBezTo>
                      <a:pt x="447294" y="576263"/>
                      <a:pt x="576263" y="447294"/>
                      <a:pt x="576263" y="288131"/>
                    </a:cubicBezTo>
                    <a:cubicBezTo>
                      <a:pt x="576263" y="129064"/>
                      <a:pt x="447294" y="0"/>
                      <a:pt x="288131" y="0"/>
                    </a:cubicBezTo>
                  </a:path>
                </a:pathLst>
              </a:custGeom>
              <a:solidFill>
                <a:schemeClr val="accent1"/>
              </a:solidFill>
              <a:ln>
                <a:noFill/>
              </a:ln>
            </p:spPr>
            <p:txBody>
              <a:bodyPr anchorCtr="0" anchor="ctr" bIns="45675" lIns="91400" spcFirstLastPara="1" rIns="91400" wrap="square" tIns="45675">
                <a:noAutofit/>
              </a:bodyPr>
              <a:lstStyle/>
              <a:p>
                <a:pPr indent="0" lvl="0" marL="0" marR="0" rtl="0" algn="l">
                  <a:lnSpc>
                    <a:spcPct val="100000"/>
                  </a:lnSpc>
                  <a:spcBef>
                    <a:spcPts val="0"/>
                  </a:spcBef>
                  <a:spcAft>
                    <a:spcPts val="0"/>
                  </a:spcAft>
                  <a:buClr>
                    <a:srgbClr val="000000"/>
                  </a:buClr>
                  <a:buSzPts val="2399"/>
                  <a:buFont typeface="Arial"/>
                  <a:buNone/>
                </a:pPr>
                <a:r>
                  <a:t/>
                </a:r>
                <a:endParaRPr b="0" i="0" sz="2399" u="none" cap="none" strike="noStrike">
                  <a:solidFill>
                    <a:srgbClr val="282828"/>
                  </a:solidFill>
                  <a:latin typeface="Arial"/>
                  <a:ea typeface="Arial"/>
                  <a:cs typeface="Arial"/>
                  <a:sym typeface="Arial"/>
                </a:endParaRPr>
              </a:p>
            </p:txBody>
          </p:sp>
        </p:grpSp>
      </p:grpSp>
      <p:pic>
        <p:nvPicPr>
          <p:cNvPr descr="APICall" id="1336" name="Google Shape;1336;g32268d58d69_0_3331"/>
          <p:cNvPicPr preferRelativeResize="0"/>
          <p:nvPr/>
        </p:nvPicPr>
        <p:blipFill rotWithShape="1">
          <a:blip r:embed="rId4">
            <a:alphaModFix/>
          </a:blip>
          <a:srcRect b="0" l="0" r="0" t="0"/>
          <a:stretch/>
        </p:blipFill>
        <p:spPr>
          <a:xfrm>
            <a:off x="10080329" y="2897873"/>
            <a:ext cx="433682" cy="432580"/>
          </a:xfrm>
          <a:prstGeom prst="rect">
            <a:avLst/>
          </a:prstGeom>
          <a:noFill/>
          <a:ln>
            <a:noFill/>
          </a:ln>
        </p:spPr>
      </p:pic>
      <p:sp>
        <p:nvSpPr>
          <p:cNvPr id="1337" name="Google Shape;1337;g32268d58d69_0_3331"/>
          <p:cNvSpPr txBox="1"/>
          <p:nvPr>
            <p:ph type="title"/>
          </p:nvPr>
        </p:nvSpPr>
        <p:spPr>
          <a:xfrm>
            <a:off x="217450" y="365125"/>
            <a:ext cx="6344700" cy="498600"/>
          </a:xfrm>
          <a:prstGeom prst="rect">
            <a:avLst/>
          </a:prstGeom>
          <a:solidFill>
            <a:schemeClr val="accent1"/>
          </a:solidFill>
          <a:ln>
            <a:noFill/>
          </a:ln>
        </p:spPr>
        <p:txBody>
          <a:bodyPr anchorCtr="0" anchor="t" bIns="45700" lIns="91425" spcFirstLastPara="1" rIns="91425" wrap="square" tIns="45700">
            <a:noAutofit/>
          </a:bodyPr>
          <a:lstStyle/>
          <a:p>
            <a:pPr indent="-12700" lvl="0" marL="12700" rtl="0" algn="l">
              <a:lnSpc>
                <a:spcPct val="108000"/>
              </a:lnSpc>
              <a:spcBef>
                <a:spcPts val="0"/>
              </a:spcBef>
              <a:spcAft>
                <a:spcPts val="0"/>
              </a:spcAft>
              <a:buSzPts val="1100"/>
              <a:buNone/>
            </a:pPr>
            <a:r>
              <a:rPr lang="en-US" sz="2850">
                <a:solidFill>
                  <a:schemeClr val="lt1"/>
                </a:solidFill>
              </a:rPr>
              <a:t>Use Case </a:t>
            </a:r>
            <a:r>
              <a:rPr lang="en-US" sz="2850">
                <a:solidFill>
                  <a:srgbClr val="FFFFFF"/>
                </a:solidFill>
              </a:rPr>
              <a:t>Full Stack Observability</a:t>
            </a:r>
            <a:endParaRPr sz="2880">
              <a:solidFill>
                <a:schemeClr val="lt1"/>
              </a:solidFill>
            </a:endParaRPr>
          </a:p>
          <a:p>
            <a:pPr indent="0" lvl="0" marL="0" rtl="0" algn="l">
              <a:lnSpc>
                <a:spcPct val="90000"/>
              </a:lnSpc>
              <a:spcBef>
                <a:spcPts val="0"/>
              </a:spcBef>
              <a:spcAft>
                <a:spcPts val="0"/>
              </a:spcAft>
              <a:buSzPts val="1100"/>
              <a:buNone/>
            </a:pPr>
            <a:r>
              <a:t/>
            </a:r>
            <a:endParaRPr sz="2880">
              <a:solidFill>
                <a:schemeClr val="lt1"/>
              </a:solidFill>
            </a:endParaRPr>
          </a:p>
          <a:p>
            <a:pPr indent="0" lvl="0" marL="0" rtl="0" algn="l">
              <a:lnSpc>
                <a:spcPct val="90000"/>
              </a:lnSpc>
              <a:spcBef>
                <a:spcPts val="0"/>
              </a:spcBef>
              <a:spcAft>
                <a:spcPts val="0"/>
              </a:spcAft>
              <a:buSzPts val="990"/>
              <a:buNone/>
            </a:pPr>
            <a:r>
              <a:t/>
            </a:r>
            <a:endParaRPr sz="2880">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500"/>
                                        <p:tgtEl>
                                          <p:spTgt spid="1296"/>
                                        </p:tgtEl>
                                      </p:cBhvr>
                                    </p:animEffect>
                                    <p:set>
                                      <p:cBhvr>
                                        <p:cTn dur="1" fill="hold">
                                          <p:stCondLst>
                                            <p:cond delay="500"/>
                                          </p:stCondLst>
                                        </p:cTn>
                                        <p:tgtEl>
                                          <p:spTgt spid="1296"/>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27"/>
                                        </p:tgtEl>
                                        <p:attrNameLst>
                                          <p:attrName>style.visibility</p:attrName>
                                        </p:attrNameLst>
                                      </p:cBhvr>
                                      <p:to>
                                        <p:strVal val="visible"/>
                                      </p:to>
                                    </p:set>
                                    <p:animEffect filter="fade" transition="in">
                                      <p:cBhvr>
                                        <p:cTn dur="500"/>
                                        <p:tgtEl>
                                          <p:spTgt spid="13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28"/>
                                        </p:tgtEl>
                                        <p:attrNameLst>
                                          <p:attrName>style.visibility</p:attrName>
                                        </p:attrNameLst>
                                      </p:cBhvr>
                                      <p:to>
                                        <p:strVal val="visible"/>
                                      </p:to>
                                    </p:set>
                                    <p:animEffect filter="fade" transition="in">
                                      <p:cBhvr>
                                        <p:cTn dur="500"/>
                                        <p:tgtEl>
                                          <p:spTgt spid="132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29"/>
                                        </p:tgtEl>
                                        <p:attrNameLst>
                                          <p:attrName>style.visibility</p:attrName>
                                        </p:attrNameLst>
                                      </p:cBhvr>
                                      <p:to>
                                        <p:strVal val="visible"/>
                                      </p:to>
                                    </p:set>
                                    <p:animEffect filter="fade" transition="in">
                                      <p:cBhvr>
                                        <p:cTn dur="500"/>
                                        <p:tgtEl>
                                          <p:spTgt spid="132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30"/>
                                        </p:tgtEl>
                                        <p:attrNameLst>
                                          <p:attrName>style.visibility</p:attrName>
                                        </p:attrNameLst>
                                      </p:cBhvr>
                                      <p:to>
                                        <p:strVal val="visible"/>
                                      </p:to>
                                    </p:set>
                                    <p:animEffect filter="fade" transition="in">
                                      <p:cBhvr>
                                        <p:cTn dur="500"/>
                                        <p:tgtEl>
                                          <p:spTgt spid="1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g2a4b6e9a266_0_0"/>
          <p:cNvSpPr txBox="1"/>
          <p:nvPr>
            <p:ph type="title"/>
          </p:nvPr>
        </p:nvSpPr>
        <p:spPr>
          <a:xfrm>
            <a:off x="217450" y="365125"/>
            <a:ext cx="6824400" cy="498600"/>
          </a:xfrm>
          <a:prstGeom prst="rect">
            <a:avLst/>
          </a:prstGeom>
          <a:solidFill>
            <a:schemeClr val="accent1"/>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200"/>
              <a:buNone/>
            </a:pPr>
            <a:r>
              <a:rPr lang="en-US" sz="2850">
                <a:solidFill>
                  <a:schemeClr val="lt1"/>
                </a:solidFill>
              </a:rPr>
              <a:t>AppDynamics Sample Dashboard</a:t>
            </a:r>
            <a:endParaRPr sz="2850">
              <a:solidFill>
                <a:schemeClr val="lt1"/>
              </a:solidFill>
            </a:endParaRPr>
          </a:p>
        </p:txBody>
      </p:sp>
      <p:sp>
        <p:nvSpPr>
          <p:cNvPr id="1344" name="Google Shape;1344;g2a4b6e9a266_0_0"/>
          <p:cNvSpPr txBox="1"/>
          <p:nvPr/>
        </p:nvSpPr>
        <p:spPr>
          <a:xfrm>
            <a:off x="2319304" y="1773128"/>
            <a:ext cx="3495300" cy="379800"/>
          </a:xfrm>
          <a:prstGeom prst="rect">
            <a:avLst/>
          </a:prstGeom>
          <a:noFill/>
          <a:ln>
            <a:noFill/>
          </a:ln>
        </p:spPr>
        <p:txBody>
          <a:bodyPr anchorCtr="0" anchor="t" bIns="45700" lIns="91400" spcFirstLastPara="1" rIns="91400" wrap="square" tIns="45700">
            <a:spAutoFit/>
          </a:bodyPr>
          <a:lstStyle/>
          <a:p>
            <a:pPr indent="0" lvl="0" marL="0" marR="0" rtl="0" algn="l">
              <a:lnSpc>
                <a:spcPct val="100000"/>
              </a:lnSpc>
              <a:spcBef>
                <a:spcPts val="0"/>
              </a:spcBef>
              <a:spcAft>
                <a:spcPts val="0"/>
              </a:spcAft>
              <a:buClr>
                <a:srgbClr val="000000"/>
              </a:buClr>
              <a:buSzPts val="1867"/>
              <a:buFont typeface="Arial"/>
              <a:buNone/>
            </a:pPr>
            <a:r>
              <a:rPr b="0" i="0" lang="en-US" sz="1867"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Graphical user interface, chart&#10;&#10;Description automatically generated with medium confidence" id="1345" name="Google Shape;1345;g2a4b6e9a266_0_0"/>
          <p:cNvPicPr preferRelativeResize="0"/>
          <p:nvPr/>
        </p:nvPicPr>
        <p:blipFill rotWithShape="1">
          <a:blip r:embed="rId3">
            <a:alphaModFix/>
          </a:blip>
          <a:srcRect b="0" l="0" r="0" t="0"/>
          <a:stretch/>
        </p:blipFill>
        <p:spPr>
          <a:xfrm>
            <a:off x="887875" y="1071575"/>
            <a:ext cx="9955400" cy="4305400"/>
          </a:xfrm>
          <a:prstGeom prst="rect">
            <a:avLst/>
          </a:prstGeom>
          <a:noFill/>
          <a:ln>
            <a:noFill/>
          </a:ln>
        </p:spPr>
      </p:pic>
      <p:sp>
        <p:nvSpPr>
          <p:cNvPr id="1346" name="Google Shape;1346;g2a4b6e9a266_0_0"/>
          <p:cNvSpPr txBox="1"/>
          <p:nvPr/>
        </p:nvSpPr>
        <p:spPr>
          <a:xfrm>
            <a:off x="3979449" y="1212974"/>
            <a:ext cx="2302500" cy="5604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E3EB1"/>
              </a:buClr>
              <a:buSzPts val="1800"/>
              <a:buFont typeface="Calibri"/>
              <a:buNone/>
            </a:pPr>
            <a:r>
              <a:t/>
            </a:r>
            <a:endParaRPr b="0" i="0" sz="1800" u="none" cap="none" strike="noStrike">
              <a:solidFill>
                <a:srgbClr val="00BCED"/>
              </a:solidFill>
              <a:latin typeface="Arial"/>
              <a:ea typeface="Arial"/>
              <a:cs typeface="Arial"/>
              <a:sym typeface="Arial"/>
            </a:endParaRPr>
          </a:p>
        </p:txBody>
      </p:sp>
      <p:sp>
        <p:nvSpPr>
          <p:cNvPr id="1347" name="Google Shape;1347;g2a4b6e9a266_0_0"/>
          <p:cNvSpPr txBox="1"/>
          <p:nvPr/>
        </p:nvSpPr>
        <p:spPr>
          <a:xfrm>
            <a:off x="6772803" y="1773128"/>
            <a:ext cx="805200" cy="11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BCED"/>
              </a:solidFill>
              <a:latin typeface="Arial"/>
              <a:ea typeface="Arial"/>
              <a:cs typeface="Arial"/>
              <a:sym typeface="Arial"/>
            </a:endParaRPr>
          </a:p>
        </p:txBody>
      </p:sp>
      <p:sp>
        <p:nvSpPr>
          <p:cNvPr id="1348" name="Google Shape;1348;g2a4b6e9a266_0_0"/>
          <p:cNvSpPr txBox="1"/>
          <p:nvPr/>
        </p:nvSpPr>
        <p:spPr>
          <a:xfrm>
            <a:off x="6845001" y="1731275"/>
            <a:ext cx="871800" cy="1185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19202B"/>
                </a:solidFill>
                <a:latin typeface="Arial"/>
                <a:ea typeface="Arial"/>
                <a:cs typeface="Arial"/>
                <a:sym typeface="Arial"/>
              </a:rPr>
              <a:t>Postal Services</a:t>
            </a:r>
            <a:endParaRPr b="0" i="0" sz="800" u="none" cap="none" strike="noStrike">
              <a:solidFill>
                <a:srgbClr val="19202B"/>
              </a:solidFill>
              <a:latin typeface="Arial"/>
              <a:ea typeface="Arial"/>
              <a:cs typeface="Arial"/>
              <a:sym typeface="Arial"/>
            </a:endParaRPr>
          </a:p>
        </p:txBody>
      </p:sp>
      <p:pic>
        <p:nvPicPr>
          <p:cNvPr descr="Home | RTX" id="1349" name="Google Shape;1349;g2a4b6e9a266_0_0"/>
          <p:cNvPicPr preferRelativeResize="0"/>
          <p:nvPr/>
        </p:nvPicPr>
        <p:blipFill rotWithShape="1">
          <a:blip r:embed="rId4">
            <a:alphaModFix/>
          </a:blip>
          <a:srcRect b="0" l="0" r="0" t="0"/>
          <a:stretch/>
        </p:blipFill>
        <p:spPr>
          <a:xfrm>
            <a:off x="4259077" y="1253218"/>
            <a:ext cx="2022605" cy="479645"/>
          </a:xfrm>
          <a:prstGeom prst="rect">
            <a:avLst/>
          </a:prstGeom>
          <a:noFill/>
          <a:ln>
            <a:noFill/>
          </a:ln>
        </p:spPr>
      </p:pic>
      <p:sp>
        <p:nvSpPr>
          <p:cNvPr id="1350" name="Google Shape;1350;g2a4b6e9a266_0_0"/>
          <p:cNvSpPr txBox="1"/>
          <p:nvPr/>
        </p:nvSpPr>
        <p:spPr>
          <a:xfrm>
            <a:off x="825000" y="5336150"/>
            <a:ext cx="55524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Art of Possible Application and Infrastructure Dashboard:</a:t>
            </a:r>
            <a:endParaRPr b="0" i="0" sz="1400" u="none" cap="none" strike="noStrike">
              <a:solidFill>
                <a:schemeClr val="dk1"/>
              </a:solidFill>
              <a:latin typeface="Arial"/>
              <a:ea typeface="Arial"/>
              <a:cs typeface="Arial"/>
              <a:sym typeface="Arial"/>
            </a:endParaRPr>
          </a:p>
          <a:p>
            <a:pPr indent="-260269" lvl="0" marL="285670" marR="0" rtl="0" algn="l">
              <a:lnSpc>
                <a:spcPct val="100000"/>
              </a:lnSpc>
              <a:spcBef>
                <a:spcPts val="0"/>
              </a:spcBef>
              <a:spcAft>
                <a:spcPts val="0"/>
              </a:spcAft>
              <a:buClr>
                <a:srgbClr val="002060"/>
              </a:buClr>
              <a:buSzPts val="1200"/>
              <a:buFont typeface="Arial"/>
              <a:buChar char="•"/>
            </a:pPr>
            <a:r>
              <a:rPr b="0" i="0" lang="en-US" sz="1200" u="none" cap="none" strike="noStrike">
                <a:solidFill>
                  <a:srgbClr val="002060"/>
                </a:solidFill>
                <a:latin typeface="Arial"/>
                <a:ea typeface="Arial"/>
                <a:cs typeface="Arial"/>
                <a:sym typeface="Arial"/>
              </a:rPr>
              <a:t>Dashboard can represent any Application’s Environment</a:t>
            </a:r>
            <a:endParaRPr b="0" i="0" sz="1200" u="none" cap="none" strike="noStrike">
              <a:solidFill>
                <a:schemeClr val="dk1"/>
              </a:solidFill>
              <a:latin typeface="Arial"/>
              <a:ea typeface="Arial"/>
              <a:cs typeface="Arial"/>
              <a:sym typeface="Arial"/>
            </a:endParaRPr>
          </a:p>
          <a:p>
            <a:pPr indent="-260269" lvl="0" marL="285670" marR="0" rtl="0" algn="l">
              <a:lnSpc>
                <a:spcPct val="100000"/>
              </a:lnSpc>
              <a:spcBef>
                <a:spcPts val="0"/>
              </a:spcBef>
              <a:spcAft>
                <a:spcPts val="0"/>
              </a:spcAft>
              <a:buClr>
                <a:srgbClr val="002060"/>
              </a:buClr>
              <a:buSzPts val="1200"/>
              <a:buFont typeface="Arial"/>
              <a:buChar char="•"/>
            </a:pPr>
            <a:r>
              <a:rPr b="0" i="0" lang="en-US" sz="1200" u="none" cap="none" strike="noStrike">
                <a:solidFill>
                  <a:srgbClr val="002060"/>
                </a:solidFill>
                <a:latin typeface="Arial"/>
                <a:ea typeface="Arial"/>
                <a:cs typeface="Arial"/>
                <a:sym typeface="Arial"/>
              </a:rPr>
              <a:t>Top to Bottom Application Infrastructure View </a:t>
            </a:r>
            <a:endParaRPr b="0" i="0" sz="1200" u="none" cap="none" strike="noStrike">
              <a:solidFill>
                <a:schemeClr val="dk1"/>
              </a:solidFill>
              <a:latin typeface="Arial"/>
              <a:ea typeface="Arial"/>
              <a:cs typeface="Arial"/>
              <a:sym typeface="Arial"/>
            </a:endParaRPr>
          </a:p>
          <a:p>
            <a:pPr indent="-260269" lvl="0" marL="285670" marR="0" rtl="0" algn="l">
              <a:lnSpc>
                <a:spcPct val="100000"/>
              </a:lnSpc>
              <a:spcBef>
                <a:spcPts val="0"/>
              </a:spcBef>
              <a:spcAft>
                <a:spcPts val="0"/>
              </a:spcAft>
              <a:buClr>
                <a:srgbClr val="002060"/>
              </a:buClr>
              <a:buSzPts val="1200"/>
              <a:buFont typeface="Arial"/>
              <a:buChar char="•"/>
            </a:pPr>
            <a:r>
              <a:rPr b="0" i="0" lang="en-US" sz="1200" u="none" cap="none" strike="noStrike">
                <a:solidFill>
                  <a:srgbClr val="002060"/>
                </a:solidFill>
                <a:latin typeface="Arial"/>
                <a:ea typeface="Arial"/>
                <a:cs typeface="Arial"/>
                <a:sym typeface="Arial"/>
              </a:rPr>
              <a:t>Customize based upon customer requirements</a:t>
            </a:r>
            <a:endParaRPr b="0" i="0" sz="12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24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5" name="Shape 1355"/>
        <p:cNvGrpSpPr/>
        <p:nvPr/>
      </p:nvGrpSpPr>
      <p:grpSpPr>
        <a:xfrm>
          <a:off x="0" y="0"/>
          <a:ext cx="0" cy="0"/>
          <a:chOff x="0" y="0"/>
          <a:chExt cx="0" cy="0"/>
        </a:xfrm>
      </p:grpSpPr>
      <p:sp>
        <p:nvSpPr>
          <p:cNvPr id="1356" name="Google Shape;1356;g2a4ddfc3f56_0_17"/>
          <p:cNvSpPr txBox="1"/>
          <p:nvPr>
            <p:ph type="title"/>
          </p:nvPr>
        </p:nvSpPr>
        <p:spPr>
          <a:xfrm>
            <a:off x="822575" y="2428850"/>
            <a:ext cx="8678700" cy="1656000"/>
          </a:xfrm>
          <a:prstGeom prst="rect">
            <a:avLst/>
          </a:prstGeom>
        </p:spPr>
        <p:txBody>
          <a:bodyPr anchorCtr="0" anchor="b" bIns="45700" lIns="91425" spcFirstLastPara="1" rIns="91425" wrap="square" tIns="45700">
            <a:normAutofit/>
          </a:bodyPr>
          <a:lstStyle/>
          <a:p>
            <a:pPr indent="0" lvl="0" marL="0" rtl="0" algn="l">
              <a:lnSpc>
                <a:spcPct val="95000"/>
              </a:lnSpc>
              <a:spcBef>
                <a:spcPts val="0"/>
              </a:spcBef>
              <a:spcAft>
                <a:spcPts val="0"/>
              </a:spcAft>
              <a:buNone/>
            </a:pPr>
            <a:r>
              <a:rPr b="1" lang="en-US" sz="3600">
                <a:solidFill>
                  <a:schemeClr val="accent1"/>
                </a:solidFill>
              </a:rPr>
              <a:t>AppDynamics at Pratt &amp; Whitney</a:t>
            </a:r>
            <a:endParaRPr b="1"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g2a4ddfc3f56_0_24"/>
          <p:cNvSpPr txBox="1"/>
          <p:nvPr>
            <p:ph type="title"/>
          </p:nvPr>
        </p:nvSpPr>
        <p:spPr>
          <a:xfrm>
            <a:off x="488250" y="401525"/>
            <a:ext cx="6645300" cy="578100"/>
          </a:xfrm>
          <a:prstGeom prst="rect">
            <a:avLst/>
          </a:prstGeom>
          <a:solidFill>
            <a:schemeClr val="accent1"/>
          </a:solidFill>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lt1"/>
                </a:solidFill>
              </a:rPr>
              <a:t>AppDynamics at Pratt &amp; Whitney </a:t>
            </a:r>
            <a:endParaRPr>
              <a:solidFill>
                <a:schemeClr val="lt1"/>
              </a:solidFill>
            </a:endParaRPr>
          </a:p>
        </p:txBody>
      </p:sp>
      <p:sp>
        <p:nvSpPr>
          <p:cNvPr id="1363" name="Google Shape;1363;g2a4ddfc3f56_0_24"/>
          <p:cNvSpPr txBox="1"/>
          <p:nvPr/>
        </p:nvSpPr>
        <p:spPr>
          <a:xfrm>
            <a:off x="755200" y="1091975"/>
            <a:ext cx="10358400" cy="5010900"/>
          </a:xfrm>
          <a:prstGeom prst="rect">
            <a:avLst/>
          </a:prstGeom>
          <a:noFill/>
          <a:ln>
            <a:noFill/>
          </a:ln>
        </p:spPr>
        <p:txBody>
          <a:bodyPr anchorCtr="0" anchor="t" bIns="91425" lIns="91425" spcFirstLastPara="1" rIns="91425" wrap="square" tIns="91425">
            <a:noAutofit/>
          </a:bodyPr>
          <a:lstStyle/>
          <a:p>
            <a:pPr indent="-273050" lvl="0" marL="285750" rtl="0" algn="l">
              <a:lnSpc>
                <a:spcPct val="96000"/>
              </a:lnSpc>
              <a:spcBef>
                <a:spcPts val="900"/>
              </a:spcBef>
              <a:spcAft>
                <a:spcPts val="0"/>
              </a:spcAft>
              <a:buClr>
                <a:srgbClr val="414244"/>
              </a:buClr>
              <a:buSzPts val="1600"/>
              <a:buChar char="•"/>
            </a:pPr>
            <a:r>
              <a:rPr lang="en-US" sz="1600">
                <a:solidFill>
                  <a:srgbClr val="414244"/>
                </a:solidFill>
              </a:rPr>
              <a:t>Deployed across Quality and production environment across Pratt &amp; Whitney US and Canada</a:t>
            </a:r>
            <a:endParaRPr sz="1600">
              <a:solidFill>
                <a:srgbClr val="414244"/>
              </a:solidFill>
            </a:endParaRPr>
          </a:p>
          <a:p>
            <a:pPr indent="-273050" lvl="0" marL="285750" rtl="0" algn="l">
              <a:lnSpc>
                <a:spcPct val="96000"/>
              </a:lnSpc>
              <a:spcBef>
                <a:spcPts val="900"/>
              </a:spcBef>
              <a:spcAft>
                <a:spcPts val="0"/>
              </a:spcAft>
              <a:buClr>
                <a:srgbClr val="414244"/>
              </a:buClr>
              <a:buSzPts val="1600"/>
              <a:buChar char="•"/>
            </a:pPr>
            <a:r>
              <a:rPr lang="en-US" sz="1600">
                <a:solidFill>
                  <a:srgbClr val="414244"/>
                </a:solidFill>
              </a:rPr>
              <a:t>Monitoring business critical application with Pratt &amp; Whitney such as</a:t>
            </a:r>
            <a:endParaRPr sz="1600">
              <a:solidFill>
                <a:srgbClr val="414244"/>
              </a:solidFill>
            </a:endParaRPr>
          </a:p>
          <a:p>
            <a:pPr indent="-285749" lvl="4" marL="825482" rtl="0" algn="l">
              <a:lnSpc>
                <a:spcPct val="102000"/>
              </a:lnSpc>
              <a:spcBef>
                <a:spcPts val="900"/>
              </a:spcBef>
              <a:spcAft>
                <a:spcPts val="0"/>
              </a:spcAft>
              <a:buClr>
                <a:srgbClr val="414244"/>
              </a:buClr>
              <a:buSzPts val="1600"/>
              <a:buChar char="•"/>
            </a:pPr>
            <a:r>
              <a:rPr lang="en-US" sz="1600">
                <a:solidFill>
                  <a:srgbClr val="414244"/>
                </a:solidFill>
              </a:rPr>
              <a:t>Solumina</a:t>
            </a:r>
            <a:endParaRPr sz="1600">
              <a:solidFill>
                <a:srgbClr val="414244"/>
              </a:solidFill>
            </a:endParaRPr>
          </a:p>
          <a:p>
            <a:pPr indent="-285749" lvl="4" marL="825482" rtl="0" algn="l">
              <a:lnSpc>
                <a:spcPct val="102000"/>
              </a:lnSpc>
              <a:spcBef>
                <a:spcPts val="900"/>
              </a:spcBef>
              <a:spcAft>
                <a:spcPts val="0"/>
              </a:spcAft>
              <a:buClr>
                <a:srgbClr val="414244"/>
              </a:buClr>
              <a:buSzPts val="1600"/>
              <a:buChar char="•"/>
            </a:pPr>
            <a:r>
              <a:rPr lang="en-US" sz="1600">
                <a:solidFill>
                  <a:srgbClr val="414244"/>
                </a:solidFill>
              </a:rPr>
              <a:t>Team Center</a:t>
            </a:r>
            <a:endParaRPr sz="1600">
              <a:solidFill>
                <a:srgbClr val="414244"/>
              </a:solidFill>
            </a:endParaRPr>
          </a:p>
          <a:p>
            <a:pPr indent="-285749" lvl="4" marL="825482" rtl="0" algn="l">
              <a:lnSpc>
                <a:spcPct val="102000"/>
              </a:lnSpc>
              <a:spcBef>
                <a:spcPts val="900"/>
              </a:spcBef>
              <a:spcAft>
                <a:spcPts val="0"/>
              </a:spcAft>
              <a:buClr>
                <a:srgbClr val="414244"/>
              </a:buClr>
              <a:buSzPts val="1600"/>
              <a:buChar char="•"/>
            </a:pPr>
            <a:r>
              <a:rPr lang="en-US" sz="1600">
                <a:solidFill>
                  <a:srgbClr val="414244"/>
                </a:solidFill>
              </a:rPr>
              <a:t>Tidal</a:t>
            </a:r>
            <a:endParaRPr sz="1600">
              <a:solidFill>
                <a:srgbClr val="414244"/>
              </a:solidFill>
            </a:endParaRPr>
          </a:p>
          <a:p>
            <a:pPr indent="-285749" lvl="4" marL="825482" rtl="0" algn="l">
              <a:lnSpc>
                <a:spcPct val="102000"/>
              </a:lnSpc>
              <a:spcBef>
                <a:spcPts val="900"/>
              </a:spcBef>
              <a:spcAft>
                <a:spcPts val="0"/>
              </a:spcAft>
              <a:buClr>
                <a:srgbClr val="414244"/>
              </a:buClr>
              <a:buSzPts val="1600"/>
              <a:buChar char="•"/>
            </a:pPr>
            <a:r>
              <a:rPr lang="en-US" sz="1600">
                <a:solidFill>
                  <a:srgbClr val="414244"/>
                </a:solidFill>
              </a:rPr>
              <a:t>Kepware</a:t>
            </a:r>
            <a:endParaRPr sz="1600">
              <a:solidFill>
                <a:srgbClr val="414244"/>
              </a:solidFill>
            </a:endParaRPr>
          </a:p>
          <a:p>
            <a:pPr indent="-285749" lvl="4" marL="825482" rtl="0" algn="l">
              <a:lnSpc>
                <a:spcPct val="102000"/>
              </a:lnSpc>
              <a:spcBef>
                <a:spcPts val="900"/>
              </a:spcBef>
              <a:spcAft>
                <a:spcPts val="0"/>
              </a:spcAft>
              <a:buClr>
                <a:srgbClr val="414244"/>
              </a:buClr>
              <a:buSzPts val="1600"/>
              <a:buChar char="•"/>
            </a:pPr>
            <a:r>
              <a:rPr lang="en-US" sz="1600">
                <a:solidFill>
                  <a:srgbClr val="414244"/>
                </a:solidFill>
              </a:rPr>
              <a:t>Autoair</a:t>
            </a:r>
            <a:endParaRPr sz="1600">
              <a:solidFill>
                <a:srgbClr val="414244"/>
              </a:solidFill>
            </a:endParaRPr>
          </a:p>
          <a:p>
            <a:pPr indent="-273050" lvl="0" marL="285750" rtl="0" algn="l">
              <a:lnSpc>
                <a:spcPct val="96000"/>
              </a:lnSpc>
              <a:spcBef>
                <a:spcPts val="900"/>
              </a:spcBef>
              <a:spcAft>
                <a:spcPts val="0"/>
              </a:spcAft>
              <a:buClr>
                <a:srgbClr val="414244"/>
              </a:buClr>
              <a:buSzPts val="1600"/>
              <a:buChar char="•"/>
            </a:pPr>
            <a:r>
              <a:rPr lang="en-US" sz="1600">
                <a:solidFill>
                  <a:srgbClr val="414244"/>
                </a:solidFill>
              </a:rPr>
              <a:t>Monitoring across Application, infrastructure, Database, network and End user monitoring</a:t>
            </a:r>
            <a:endParaRPr sz="1600">
              <a:solidFill>
                <a:srgbClr val="414244"/>
              </a:solidFill>
            </a:endParaRPr>
          </a:p>
          <a:p>
            <a:pPr indent="-273050" lvl="0" marL="285750" rtl="0" algn="l">
              <a:lnSpc>
                <a:spcPct val="96000"/>
              </a:lnSpc>
              <a:spcBef>
                <a:spcPts val="900"/>
              </a:spcBef>
              <a:spcAft>
                <a:spcPts val="0"/>
              </a:spcAft>
              <a:buClr>
                <a:srgbClr val="414244"/>
              </a:buClr>
              <a:buSzPts val="1600"/>
              <a:buChar char="•"/>
            </a:pPr>
            <a:r>
              <a:rPr lang="en-US" sz="1600">
                <a:solidFill>
                  <a:srgbClr val="414244"/>
                </a:solidFill>
              </a:rPr>
              <a:t>Some of primary use-cases are – </a:t>
            </a:r>
            <a:endParaRPr sz="1600">
              <a:solidFill>
                <a:srgbClr val="414244"/>
              </a:solidFill>
            </a:endParaRPr>
          </a:p>
          <a:p>
            <a:pPr indent="-285749" lvl="4" marL="825482" rtl="0" algn="l">
              <a:lnSpc>
                <a:spcPct val="102000"/>
              </a:lnSpc>
              <a:spcBef>
                <a:spcPts val="900"/>
              </a:spcBef>
              <a:spcAft>
                <a:spcPts val="0"/>
              </a:spcAft>
              <a:buClr>
                <a:srgbClr val="414244"/>
              </a:buClr>
              <a:buSzPts val="1600"/>
              <a:buChar char="•"/>
            </a:pPr>
            <a:r>
              <a:rPr lang="en-US" sz="1600">
                <a:solidFill>
                  <a:srgbClr val="414244"/>
                </a:solidFill>
              </a:rPr>
              <a:t>Slow Transaction detection</a:t>
            </a:r>
            <a:endParaRPr sz="1600">
              <a:solidFill>
                <a:srgbClr val="414244"/>
              </a:solidFill>
            </a:endParaRPr>
          </a:p>
          <a:p>
            <a:pPr indent="-285749" lvl="4" marL="825482" rtl="0" algn="l">
              <a:lnSpc>
                <a:spcPct val="102000"/>
              </a:lnSpc>
              <a:spcBef>
                <a:spcPts val="900"/>
              </a:spcBef>
              <a:spcAft>
                <a:spcPts val="0"/>
              </a:spcAft>
              <a:buClr>
                <a:srgbClr val="414244"/>
              </a:buClr>
              <a:buSzPts val="1600"/>
              <a:buChar char="•"/>
            </a:pPr>
            <a:r>
              <a:rPr lang="en-US" sz="1600">
                <a:solidFill>
                  <a:srgbClr val="414244"/>
                </a:solidFill>
              </a:rPr>
              <a:t>Slow responses on several critical queries</a:t>
            </a:r>
            <a:endParaRPr sz="1600">
              <a:solidFill>
                <a:srgbClr val="414244"/>
              </a:solidFill>
            </a:endParaRPr>
          </a:p>
          <a:p>
            <a:pPr indent="-285749" lvl="4" marL="825482" rtl="0" algn="l">
              <a:lnSpc>
                <a:spcPct val="102000"/>
              </a:lnSpc>
              <a:spcBef>
                <a:spcPts val="900"/>
              </a:spcBef>
              <a:spcAft>
                <a:spcPts val="0"/>
              </a:spcAft>
              <a:buClr>
                <a:srgbClr val="414244"/>
              </a:buClr>
              <a:buSzPts val="1600"/>
              <a:buChar char="•"/>
            </a:pPr>
            <a:r>
              <a:rPr lang="en-US" sz="1600">
                <a:solidFill>
                  <a:srgbClr val="414244"/>
                </a:solidFill>
              </a:rPr>
              <a:t>Proactively notification to the teams. </a:t>
            </a:r>
            <a:endParaRPr sz="1600">
              <a:solidFill>
                <a:srgbClr val="414244"/>
              </a:solidFill>
            </a:endParaRPr>
          </a:p>
          <a:p>
            <a:pPr indent="-285749" lvl="4" marL="825482" rtl="0" algn="l">
              <a:lnSpc>
                <a:spcPct val="102000"/>
              </a:lnSpc>
              <a:spcBef>
                <a:spcPts val="900"/>
              </a:spcBef>
              <a:spcAft>
                <a:spcPts val="0"/>
              </a:spcAft>
              <a:buClr>
                <a:srgbClr val="414244"/>
              </a:buClr>
              <a:buSzPts val="1600"/>
              <a:buChar char="•"/>
            </a:pPr>
            <a:r>
              <a:rPr lang="en-US" sz="1600">
                <a:solidFill>
                  <a:srgbClr val="414244"/>
                </a:solidFill>
              </a:rPr>
              <a:t>Trace level information and debugging information</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
  <a:themeElements>
    <a:clrScheme name="Kyndryl">
      <a:dk1>
        <a:srgbClr val="000000"/>
      </a:dk1>
      <a:lt1>
        <a:srgbClr val="FFFFFF"/>
      </a:lt1>
      <a:dk2>
        <a:srgbClr val="042315"/>
      </a:dk2>
      <a:lt2>
        <a:srgbClr val="F1F1EE"/>
      </a:lt2>
      <a:accent1>
        <a:srgbClr val="FF462D"/>
      </a:accent1>
      <a:accent2>
        <a:srgbClr val="E4F4F1"/>
      </a:accent2>
      <a:accent3>
        <a:srgbClr val="4CDD84"/>
      </a:accent3>
      <a:accent4>
        <a:srgbClr val="29707A"/>
      </a:accent4>
      <a:accent5>
        <a:srgbClr val="9E9287"/>
      </a:accent5>
      <a:accent6>
        <a:srgbClr val="3D3C3C"/>
      </a:accent6>
      <a:hlink>
        <a:srgbClr val="187E3F"/>
      </a:hlink>
      <a:folHlink>
        <a:srgbClr val="5650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K24">
  <a:themeElements>
    <a:clrScheme name="Kyndryl">
      <a:dk1>
        <a:srgbClr val="000000"/>
      </a:dk1>
      <a:lt1>
        <a:srgbClr val="FFFFFF"/>
      </a:lt1>
      <a:dk2>
        <a:srgbClr val="042315"/>
      </a:dk2>
      <a:lt2>
        <a:srgbClr val="F1F1EE"/>
      </a:lt2>
      <a:accent1>
        <a:srgbClr val="FF462D"/>
      </a:accent1>
      <a:accent2>
        <a:srgbClr val="E4F4F1"/>
      </a:accent2>
      <a:accent3>
        <a:srgbClr val="4CDD84"/>
      </a:accent3>
      <a:accent4>
        <a:srgbClr val="29707A"/>
      </a:accent4>
      <a:accent5>
        <a:srgbClr val="9E9287"/>
      </a:accent5>
      <a:accent6>
        <a:srgbClr val="3D3C3C"/>
      </a:accent6>
      <a:hlink>
        <a:srgbClr val="FF462D"/>
      </a:hlink>
      <a:folHlink>
        <a:srgbClr val="187E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2024-01-31T15:26:22Z</dcterms:created>
  <dc:creator>Spencer Kloewer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0x010100411AD240CF1FEE47935DB9267C088C4C</vt:lpwstr>
  </property>
  <property fmtid="{D5CDD505-2E9C-101B-9397-08002B2CF9AE}" pid="3" name="MediaServiceImageTags">
    <vt:lpwstr/>
  </property>
</Properties>
</file>