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801" r:id="rId5"/>
  </p:sldMasterIdLst>
  <p:notesMasterIdLst>
    <p:notesMasterId r:id="rId13"/>
  </p:notesMasterIdLst>
  <p:sldIdLst>
    <p:sldId id="256" r:id="rId6"/>
    <p:sldId id="257" r:id="rId7"/>
    <p:sldId id="2147471213" r:id="rId8"/>
    <p:sldId id="2147471197" r:id="rId9"/>
    <p:sldId id="2147479049" r:id="rId10"/>
    <p:sldId id="214747905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44" autoAdjust="0"/>
  </p:normalViewPr>
  <p:slideViewPr>
    <p:cSldViewPr snapToGrid="0">
      <p:cViewPr varScale="1">
        <p:scale>
          <a:sx n="102" d="100"/>
          <a:sy n="102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E8007-B7BB-4120-AB08-8D28E7E50170}" type="datetimeFigureOut"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DE1A-11F7-4F11-BCCE-7CB77B2D5A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Audience:</a:t>
            </a:r>
          </a:p>
          <a:p>
            <a:r>
              <a:rPr lang="en-US">
                <a:ea typeface="Calibri"/>
                <a:cs typeface="Calibri"/>
              </a:rPr>
              <a:t>When to use: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DE1A-11F7-4F11-BCCE-7CB77B2D5A2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DE1A-11F7-4F11-BCCE-7CB77B2D5A2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high availability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5471A-C850-EEB9-19C8-7ED8B0FDA9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539F1-7F17-1637-4432-7F217FAA22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6A54D100-93D2-222F-8923-48053DC1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68" y="3027680"/>
            <a:ext cx="10599892" cy="3091315"/>
          </a:xfrm>
        </p:spPr>
        <p:txBody>
          <a:bodyPr anchor="b">
            <a:noAutofit/>
          </a:bodyPr>
          <a:lstStyle>
            <a:lvl1pPr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35FCDD-3A15-A070-F499-AFA9D80DD7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2162" y="378737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EF7B56-F28B-5FAC-6874-9C30E0FFD7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2161" y="94980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Presenter, role, group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E32BA3B-6904-45FF-A492-4CA21C2C7D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2736" y="626056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2963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6E9F79-0BE8-9C6F-3362-C67469B7D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3B43A-12F7-9FD0-32EB-237DA8B9C0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C65EC9-B061-1DFF-3440-D0A47FFD7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668" y="3027681"/>
            <a:ext cx="7755092" cy="3006416"/>
          </a:xfrm>
        </p:spPr>
        <p:txBody>
          <a:bodyPr anchor="b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2836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6E9F79-0BE8-9C6F-3362-C67469B7D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3B43A-12F7-9FD0-32EB-237DA8B9C0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5C6C6A56-5317-B284-0BE2-C33961905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668" y="3027681"/>
            <a:ext cx="7755092" cy="3006416"/>
          </a:xfrm>
        </p:spPr>
        <p:txBody>
          <a:bodyPr anchor="b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5359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6E9F79-0BE8-9C6F-3362-C67469B7D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3B43A-12F7-9FD0-32EB-237DA8B9C0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BAD9C4-0637-8715-EA2B-64A10CFC7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668" y="3027681"/>
            <a:ext cx="7755092" cy="3006416"/>
          </a:xfrm>
        </p:spPr>
        <p:txBody>
          <a:bodyPr anchor="b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2230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-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57DC01-50FB-1212-52EF-94133DEEEE80}"/>
              </a:ext>
            </a:extLst>
          </p:cNvPr>
          <p:cNvCxnSpPr>
            <a:cxnSpLocks/>
          </p:cNvCxnSpPr>
          <p:nvPr/>
        </p:nvCxnSpPr>
        <p:spPr>
          <a:xfrm>
            <a:off x="2632982" y="3538847"/>
            <a:ext cx="0" cy="21598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EFDBC9-0E66-862F-19B6-0C0CF1F87B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AAF7F45-8463-269C-FF84-275336DD59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7929" y="3538847"/>
            <a:ext cx="1726711" cy="21598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ts val="8200"/>
              </a:lnSpc>
              <a:buNone/>
              <a:defRPr sz="9000" b="0" i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C813B316-87CE-B1DA-D70C-E64336D5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24" y="3538848"/>
            <a:ext cx="8380275" cy="21598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75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57DC01-50FB-1212-52EF-94133DEEEE80}"/>
              </a:ext>
            </a:extLst>
          </p:cNvPr>
          <p:cNvCxnSpPr>
            <a:cxnSpLocks/>
          </p:cNvCxnSpPr>
          <p:nvPr/>
        </p:nvCxnSpPr>
        <p:spPr>
          <a:xfrm>
            <a:off x="2632982" y="3538847"/>
            <a:ext cx="0" cy="215983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8C591-5B48-1013-E7CA-9F080E3378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9009162-45CF-FC17-2F90-71D4D9004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7929" y="3538847"/>
            <a:ext cx="1726711" cy="21598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ts val="8200"/>
              </a:lnSpc>
              <a:buNone/>
              <a:defRPr sz="9000" b="0" i="0">
                <a:ln w="1270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6DEDCD6-B5E1-EF83-A728-53929212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24" y="3538848"/>
            <a:ext cx="8380275" cy="2159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51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57DC01-50FB-1212-52EF-94133DEEEE80}"/>
              </a:ext>
            </a:extLst>
          </p:cNvPr>
          <p:cNvCxnSpPr>
            <a:cxnSpLocks/>
          </p:cNvCxnSpPr>
          <p:nvPr/>
        </p:nvCxnSpPr>
        <p:spPr>
          <a:xfrm>
            <a:off x="2632982" y="3538847"/>
            <a:ext cx="0" cy="215983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8C591-5B48-1013-E7CA-9F080E3378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3DDB-6F47-142A-B57B-2F8755237EF5}"/>
              </a:ext>
            </a:extLst>
          </p:cNvPr>
          <p:cNvSpPr txBox="1"/>
          <p:nvPr/>
        </p:nvSpPr>
        <p:spPr>
          <a:xfrm>
            <a:off x="3223491" y="3833091"/>
            <a:ext cx="8377382" cy="179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0B0C7CC-3DDA-2E92-3D61-BA75745101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7929" y="3538847"/>
            <a:ext cx="1726711" cy="21598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ts val="8200"/>
              </a:lnSpc>
              <a:buNone/>
              <a:defRPr sz="9000" b="0" i="0">
                <a:ln w="1270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D27DBA70-F243-59F7-913C-E007CD1F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24" y="3538848"/>
            <a:ext cx="8380275" cy="2159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40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-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57DC01-50FB-1212-52EF-94133DEEEE80}"/>
              </a:ext>
            </a:extLst>
          </p:cNvPr>
          <p:cNvCxnSpPr>
            <a:cxnSpLocks/>
          </p:cNvCxnSpPr>
          <p:nvPr/>
        </p:nvCxnSpPr>
        <p:spPr>
          <a:xfrm>
            <a:off x="2632982" y="3538847"/>
            <a:ext cx="0" cy="21598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8C591-5B48-1013-E7CA-9F080E3378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857E356-E42D-5E56-FB5B-26438168AD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7929" y="3538847"/>
            <a:ext cx="1726711" cy="215982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ts val="8200"/>
              </a:lnSpc>
              <a:buNone/>
              <a:defRPr sz="9000" b="0" i="0">
                <a:ln w="1270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DB89374-B0F5-752A-CBBC-B96FBDCC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24" y="3538848"/>
            <a:ext cx="8380275" cy="2159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56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1395B-9B30-DE95-DBEA-EE8D99748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10D1187-EBDF-55C4-646E-2ACCE747A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34D23-84A7-C19C-8841-7B114FC3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1D615-89B5-CF87-03E7-5048C7B5C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61D44FB-C1C2-078B-8F0F-0B487068C0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2590" y="4711798"/>
            <a:ext cx="7019925" cy="573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tx1"/>
                </a:solidFill>
                <a:latin typeface="TWK Everett" panose="020B0204000000000000" pitchFamily="34" charset="0"/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B006BF-D8DB-D494-1643-F4B552B66F6F}"/>
              </a:ext>
            </a:extLst>
          </p:cNvPr>
          <p:cNvCxnSpPr/>
          <p:nvPr/>
        </p:nvCxnSpPr>
        <p:spPr>
          <a:xfrm>
            <a:off x="192590" y="4510124"/>
            <a:ext cx="7019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C8E0101-9F76-11CE-0600-4FECC20400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165" y="630698"/>
            <a:ext cx="6992350" cy="3664892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 or Statement”</a:t>
            </a:r>
          </a:p>
        </p:txBody>
      </p:sp>
    </p:spTree>
    <p:extLst>
      <p:ext uri="{BB962C8B-B14F-4D97-AF65-F5344CB8AC3E}">
        <p14:creationId xmlns:p14="http://schemas.microsoft.com/office/powerpoint/2010/main" val="1955711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1395B-9B30-DE95-DBEA-EE8D99748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D1187-EBDF-55C4-646E-2ACCE747A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145" y="6427726"/>
            <a:ext cx="718054" cy="22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34D23-84A7-C19C-8841-7B114FC3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1D615-89B5-CF87-03E7-5048C7B5C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61D44FB-C1C2-078B-8F0F-0B487068C0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2590" y="4711798"/>
            <a:ext cx="7019925" cy="573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TWK Everett" panose="020B0204000000000000" pitchFamily="34" charset="0"/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B006BF-D8DB-D494-1643-F4B552B66F6F}"/>
              </a:ext>
            </a:extLst>
          </p:cNvPr>
          <p:cNvCxnSpPr/>
          <p:nvPr/>
        </p:nvCxnSpPr>
        <p:spPr>
          <a:xfrm>
            <a:off x="192590" y="4510124"/>
            <a:ext cx="7019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7B50323-3315-8517-DADA-11BB78F5D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165" y="630698"/>
            <a:ext cx="6992350" cy="3664892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“Quote or Statement”</a:t>
            </a:r>
          </a:p>
        </p:txBody>
      </p:sp>
    </p:spTree>
    <p:extLst>
      <p:ext uri="{BB962C8B-B14F-4D97-AF65-F5344CB8AC3E}">
        <p14:creationId xmlns:p14="http://schemas.microsoft.com/office/powerpoint/2010/main" val="634305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1395B-9B30-DE95-DBEA-EE8D99748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D1187-EBDF-55C4-646E-2ACCE747A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145" y="6427726"/>
            <a:ext cx="718054" cy="22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34D23-84A7-C19C-8841-7B114FC3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1D615-89B5-CF87-03E7-5048C7B5C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61D44FB-C1C2-078B-8F0F-0B487068C0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2590" y="4711798"/>
            <a:ext cx="7019925" cy="5731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TWK Everett" panose="020B0204000000000000" pitchFamily="34" charset="0"/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B006BF-D8DB-D494-1643-F4B552B66F6F}"/>
              </a:ext>
            </a:extLst>
          </p:cNvPr>
          <p:cNvCxnSpPr/>
          <p:nvPr/>
        </p:nvCxnSpPr>
        <p:spPr>
          <a:xfrm>
            <a:off x="192590" y="4510124"/>
            <a:ext cx="7019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3D3D169-67B7-AD31-3135-85C4E74DB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165" y="630698"/>
            <a:ext cx="6992350" cy="3664892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“Quote or Statement”</a:t>
            </a:r>
          </a:p>
        </p:txBody>
      </p:sp>
    </p:spTree>
    <p:extLst>
      <p:ext uri="{BB962C8B-B14F-4D97-AF65-F5344CB8AC3E}">
        <p14:creationId xmlns:p14="http://schemas.microsoft.com/office/powerpoint/2010/main" val="415018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4C685-BE02-E3C3-A1FB-956BD608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736" y="378007"/>
            <a:ext cx="1381537" cy="4395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7AC8D-1FE8-151E-6E99-18BC1A05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3027680"/>
            <a:ext cx="10597824" cy="3091315"/>
          </a:xfrm>
        </p:spPr>
        <p:txBody>
          <a:bodyPr anchor="b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C725-C1C6-BFF7-831D-45EC1FFB2A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2162" y="378737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4805B9-7435-07BD-E90D-ED25CDD249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2161" y="94980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Presenter, role, group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7C546E4-0858-1620-5079-038F976E4A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2736" y="626056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9620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6480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651D-9A01-FC64-9B0E-113C5AC97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8006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400" b="0" i="0">
                <a:ln w="12700">
                  <a:solidFill>
                    <a:srgbClr val="042315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90AEE-4699-7866-87F6-CE4883AFA51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8005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ln w="12700">
                  <a:noFill/>
                </a:ln>
                <a:solidFill>
                  <a:srgbClr val="04231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545E0A-77C8-2FD6-71DC-922250DD3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49" y="365125"/>
            <a:ext cx="5634711" cy="498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1EEAE-2FC0-2E47-9D1C-CE2678A6E6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92DE9-4174-8670-254A-202584B86D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4DA94-94F3-35B0-2A9F-57FB0BDD01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EB5CD-A6FF-FDBF-1BB2-0E34B78B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201DE5-1E59-9CB1-D049-2ED5977CA37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6161DE-82BD-8BE0-A74D-688F42DE554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4A6FB4-6B9C-09A0-9C92-84BC141C852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39E6FF-76DC-9D24-50EC-7724C2DE4A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6" y="1696720"/>
            <a:ext cx="5669280" cy="44577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066456-3159-FC56-94E7-60F7E45F1F40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6249670" y="1696720"/>
            <a:ext cx="5669280" cy="44577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77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88C09C-A346-039B-5222-10A627BC875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8598" y="1782312"/>
            <a:ext cx="7021948" cy="2011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61AD53C-82C0-29CD-0C51-21DEBE4037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599" y="1513219"/>
            <a:ext cx="5295901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chemeClr val="accent4"/>
                </a:solidFill>
                <a:latin typeface="TWK Everett" panose="020B0204000000000000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FB6CE9-9C9C-AB51-9EE6-36353A0CDC08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228597" y="4295416"/>
            <a:ext cx="7021948" cy="2011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C91C1EC-04B2-4A06-6195-3641A62508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8" y="4026323"/>
            <a:ext cx="5295901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chemeClr val="accent4"/>
                </a:solidFill>
                <a:latin typeface="TWK Everett" panose="020B0204000000000000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F6A0BDA-AF20-3507-81F2-C796653AC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18399" y="1523999"/>
            <a:ext cx="4419601" cy="4783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BAC2822-1E4D-B794-C816-62916081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5" y="365126"/>
            <a:ext cx="11687855" cy="8897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BF4AEAC-71DE-6EF8-AE16-288A3BAF20A1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A4020E1-BE31-9602-A5A0-33EA3BE15CF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87B67F-C385-8E8E-9600-96DDE363D4D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0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7" y="1717978"/>
            <a:ext cx="3054096" cy="689942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8" y="1717978"/>
            <a:ext cx="3054096" cy="689942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40" y="1717978"/>
            <a:ext cx="3053394" cy="689942"/>
          </a:xfrm>
          <a:prstGeom prst="rect">
            <a:avLst/>
          </a:prstGeom>
          <a:solidFill>
            <a:schemeClr val="accent4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546797-81EE-BAFC-209D-21C303A0D2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0766" y="2529840"/>
            <a:ext cx="3054095" cy="324866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8B02FCD-8748-3BD1-E7C5-4A5CFB0FC9F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564907" y="2543478"/>
            <a:ext cx="3054095" cy="324866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9EA85E-2632-4739-BB83-A745340FB9E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67489" y="2529840"/>
            <a:ext cx="3054095" cy="324866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0C19FE59-D7CD-F29F-83F5-2FE18DE0D3D3}"/>
              </a:ext>
            </a:extLst>
          </p:cNvPr>
          <p:cNvSpPr>
            <a:spLocks noGrp="1"/>
          </p:cNvSpPr>
          <p:nvPr>
            <p:ph type="dt" sz="half" idx="61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1AE03BC0-A24F-758F-D62E-E6A398B8EE8D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DD633B-E57A-359B-12EA-E18925CAB23D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66CE4BBD-CD26-6DA6-50B9-DF50F8B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737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2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308231" y="371475"/>
            <a:ext cx="7663107" cy="5754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2072640"/>
            <a:ext cx="2962153" cy="4053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7721F-3EF3-F4FE-6099-EC18226C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6" y="365126"/>
            <a:ext cx="2940607" cy="14738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12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0CB70-5A33-8E74-BA45-438A457C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84264" y="0"/>
            <a:ext cx="6021071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88C09C-A346-039B-5222-10A627BC875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5" y="1676400"/>
            <a:ext cx="5773146" cy="4478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9AB9-2B86-B86B-9D52-B723B6F17D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48080" y="6356350"/>
            <a:ext cx="1005840" cy="365125"/>
          </a:xfrm>
        </p:spPr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F320B3-1E9E-3861-2A27-7E80674885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14892" y="6356350"/>
            <a:ext cx="31511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FEBADF-BB52-DD77-582B-3B0579CF7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627052" y="6356350"/>
            <a:ext cx="396240" cy="365125"/>
          </a:xfrm>
        </p:spPr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89FCC66-47BD-BD8D-B6D2-EC35C218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6" y="365125"/>
            <a:ext cx="5773146" cy="1108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643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9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 icons numb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46523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48080" y="1601470"/>
            <a:ext cx="2573163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8A92AC-730E-331B-8BDD-F3180B0CF3F1}"/>
              </a:ext>
            </a:extLst>
          </p:cNvPr>
          <p:cNvSpPr>
            <a:spLocks noGrp="1"/>
          </p:cNvSpPr>
          <p:nvPr>
            <p:ph type="dt" sz="half" idx="63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EEF6D5-DA51-6FAD-069F-EEC79DCB71C0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735946-6AAA-1430-7811-C4DBB2E85BDD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AACC9A-C413-5C06-BDBB-0805715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1CF0AF-E2AC-3271-AECF-5BCAB587C6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46522" y="2511247"/>
            <a:ext cx="3474720" cy="37168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>
                <a:solidFill>
                  <a:srgbClr val="3D3C3C"/>
                </a:solidFill>
              </a:defRPr>
            </a:lvl1pPr>
            <a:lvl2pPr marL="461963" indent="-231775">
              <a:defRPr sz="11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100">
                <a:solidFill>
                  <a:srgbClr val="3D3C3C"/>
                </a:solidFill>
              </a:defRPr>
            </a:lvl3pPr>
            <a:lvl4pPr marL="914400" indent="-230188">
              <a:defRPr sz="1100">
                <a:solidFill>
                  <a:srgbClr val="3D3C3C"/>
                </a:solidFill>
              </a:defRPr>
            </a:lvl4pPr>
            <a:lvl5pPr marL="1144588" indent="-230188">
              <a:defRPr sz="11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E22C40-2AEB-C27D-20F8-1BC3F391515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355397" y="2511247"/>
            <a:ext cx="3474720" cy="371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8AD677B-D0C0-1B26-596F-15EDCD357BD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70759" y="2511247"/>
            <a:ext cx="3474720" cy="371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6DF402-08D0-2C2B-68A2-04CC7DCAC096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4355397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4F3F-3C51-53B8-838E-EC1722F3DF7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61115" y="1601470"/>
            <a:ext cx="2569002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12E454-4F00-97E1-57E1-85701754B938}"/>
              </a:ext>
            </a:extLst>
          </p:cNvPr>
          <p:cNvSpPr>
            <a:spLocks noGrp="1"/>
          </p:cNvSpPr>
          <p:nvPr>
            <p:ph sz="quarter" idx="70" hasCustomPrompt="1"/>
          </p:nvPr>
        </p:nvSpPr>
        <p:spPr>
          <a:xfrm>
            <a:off x="8470757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F8896D-660E-B73E-80C9-88A695E232B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376475" y="1601470"/>
            <a:ext cx="2569002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30BC72-2187-3FEA-F92F-FFB0C3D8E8BB}"/>
              </a:ext>
            </a:extLst>
          </p:cNvPr>
          <p:cNvCxnSpPr>
            <a:cxnSpLocks/>
          </p:cNvCxnSpPr>
          <p:nvPr/>
        </p:nvCxnSpPr>
        <p:spPr>
          <a:xfrm>
            <a:off x="4014107" y="1601470"/>
            <a:ext cx="0" cy="462661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4C299F-EAB3-BE8A-36FC-7873D6C075A1}"/>
              </a:ext>
            </a:extLst>
          </p:cNvPr>
          <p:cNvCxnSpPr>
            <a:cxnSpLocks/>
          </p:cNvCxnSpPr>
          <p:nvPr/>
        </p:nvCxnSpPr>
        <p:spPr>
          <a:xfrm>
            <a:off x="8150679" y="1601470"/>
            <a:ext cx="0" cy="462661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39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0CB70-5A33-8E74-BA45-438A457C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1676400"/>
            <a:ext cx="5842000" cy="450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9AB9-2B86-B86B-9D52-B723B6F17D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F320B3-1E9E-3861-2A27-7E80674885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FEBADF-BB52-DD77-582B-3B0579CF7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89FCC66-47BD-BD8D-B6D2-EC35C21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A7130F4-0AC0-DF28-96F7-457EA1884F9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6" y="1696720"/>
            <a:ext cx="5669280" cy="44577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0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4C685-BE02-E3C3-A1FB-956BD608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736" y="378007"/>
            <a:ext cx="1381537" cy="4395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7AC8D-1FE8-151E-6E99-18BC1A05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3027680"/>
            <a:ext cx="10597824" cy="3091315"/>
          </a:xfrm>
        </p:spPr>
        <p:txBody>
          <a:bodyPr anchor="b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C725-C1C6-BFF7-831D-45EC1FFB2A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2162" y="378737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4805B9-7435-07BD-E90D-ED25CDD249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2161" y="94980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Presenter, role, group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7C546E4-0858-1620-5079-038F976E4A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2736" y="626056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04404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icons numb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46523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48080" y="1601470"/>
            <a:ext cx="2573163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8A92AC-730E-331B-8BDD-F3180B0CF3F1}"/>
              </a:ext>
            </a:extLst>
          </p:cNvPr>
          <p:cNvSpPr>
            <a:spLocks noGrp="1"/>
          </p:cNvSpPr>
          <p:nvPr>
            <p:ph type="dt" sz="half" idx="63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EEF6D5-DA51-6FAD-069F-EEC79DCB71C0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735946-6AAA-1430-7811-C4DBB2E85BDD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AACC9A-C413-5C06-BDBB-0805715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1CF0AF-E2AC-3271-AECF-5BCAB587C6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46522" y="2511247"/>
            <a:ext cx="3474720" cy="37168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>
                <a:solidFill>
                  <a:srgbClr val="3D3C3C"/>
                </a:solidFill>
              </a:defRPr>
            </a:lvl1pPr>
            <a:lvl2pPr marL="461963" indent="-231775">
              <a:defRPr sz="11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100">
                <a:solidFill>
                  <a:srgbClr val="3D3C3C"/>
                </a:solidFill>
              </a:defRPr>
            </a:lvl3pPr>
            <a:lvl4pPr marL="914400" indent="-230188">
              <a:defRPr sz="1100">
                <a:solidFill>
                  <a:srgbClr val="3D3C3C"/>
                </a:solidFill>
              </a:defRPr>
            </a:lvl4pPr>
            <a:lvl5pPr marL="1144588" indent="-230188">
              <a:defRPr sz="11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E22C40-2AEB-C27D-20F8-1BC3F391515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355397" y="2511247"/>
            <a:ext cx="3474720" cy="371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8AD677B-D0C0-1B26-596F-15EDCD357BD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70759" y="2511247"/>
            <a:ext cx="3474720" cy="371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6DF402-08D0-2C2B-68A2-04CC7DCAC096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4355397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4F3F-3C51-53B8-838E-EC1722F3DF7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61115" y="1601470"/>
            <a:ext cx="2569002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12E454-4F00-97E1-57E1-85701754B938}"/>
              </a:ext>
            </a:extLst>
          </p:cNvPr>
          <p:cNvSpPr>
            <a:spLocks noGrp="1"/>
          </p:cNvSpPr>
          <p:nvPr>
            <p:ph sz="quarter" idx="70" hasCustomPrompt="1"/>
          </p:nvPr>
        </p:nvSpPr>
        <p:spPr>
          <a:xfrm>
            <a:off x="8470757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F8896D-660E-B73E-80C9-88A695E232B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376475" y="1601470"/>
            <a:ext cx="2569002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136314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651D-9A01-FC64-9B0E-113C5AC97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8006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400" b="0" i="0">
                <a:ln w="12700">
                  <a:solidFill>
                    <a:srgbClr val="042315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90AEE-4699-7866-87F6-CE4883AFA51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8005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ln w="12700">
                  <a:noFill/>
                </a:ln>
                <a:solidFill>
                  <a:srgbClr val="04231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545E0A-77C8-2FD6-71DC-922250DD3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49" y="365125"/>
            <a:ext cx="5634711" cy="498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1EEAE-2FC0-2E47-9D1C-CE2678A6E6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92DE9-4174-8670-254A-202584B86D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4DA94-94F3-35B0-2A9F-57FB0BDD01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6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ummary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1395B-9B30-DE95-DBEA-EE8D99748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651D-9A01-FC64-9B0E-113C5AC97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8006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400" b="0" i="0">
                <a:ln w="12700">
                  <a:solidFill>
                    <a:srgbClr val="042315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90AEE-4699-7866-87F6-CE4883AFA51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8005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>
                <a:ln w="12700">
                  <a:noFill/>
                </a:ln>
                <a:solidFill>
                  <a:srgbClr val="04231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10D1187-EBDF-55C4-646E-2ACCE747A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B545E0A-77C8-2FD6-71DC-922250DD3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49" y="365125"/>
            <a:ext cx="5634711" cy="498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A7C501-9363-CFC3-FB50-05EAC7CBDD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5DC540-BAF2-0745-3568-EE53A149B6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1FFE36-A9EA-99F9-A3AB-F402F6A017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4597BC-DEB9-8ADD-5295-5B2AB5A80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5" y="1693545"/>
            <a:ext cx="11687854" cy="4274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158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D7D60-525E-9201-CA2D-C9F0F98162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A5D2870-B83C-4D5B-4810-3EF7D7366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4597BC-DEB9-8ADD-5295-5B2AB5A80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5" y="1690871"/>
            <a:ext cx="11687854" cy="4274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733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Bann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D7D60-525E-9201-CA2D-C9F0F9816245}"/>
              </a:ext>
            </a:extLst>
          </p:cNvPr>
          <p:cNvSpPr/>
          <p:nvPr/>
        </p:nvSpPr>
        <p:spPr>
          <a:xfrm>
            <a:off x="0" y="0"/>
            <a:ext cx="12192000" cy="158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A5D2870-B83C-4D5B-4810-3EF7D7366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4597BC-DEB9-8ADD-5295-5B2AB5A80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5" y="1690871"/>
            <a:ext cx="11687854" cy="4274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274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 Banner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D7D60-525E-9201-CA2D-C9F0F9816245}"/>
              </a:ext>
            </a:extLst>
          </p:cNvPr>
          <p:cNvSpPr/>
          <p:nvPr/>
        </p:nvSpPr>
        <p:spPr>
          <a:xfrm>
            <a:off x="0" y="0"/>
            <a:ext cx="12192000" cy="1585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A5D2870-B83C-4D5B-4810-3EF7D7366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4597BC-DEB9-8ADD-5295-5B2AB5A80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5" y="1690871"/>
            <a:ext cx="11687854" cy="4274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6743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82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D7D60-525E-9201-CA2D-C9F0F98162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A5D2870-B83C-4D5B-4810-3EF7D7366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FAF114-5649-C1CF-497C-123EE22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58D2A6-6838-35B1-6EC3-B8494B42E907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B4605-4C8C-46B5-E157-AEAAAB80603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DFBF75-582F-7145-FEA7-ADD055B40BF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4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0CB70-5A33-8E74-BA45-438A457C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84264" y="0"/>
            <a:ext cx="6021071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88C09C-A346-039B-5222-10A627BC875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5" y="1676400"/>
            <a:ext cx="5773146" cy="4478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9AB9-2B86-B86B-9D52-B723B6F17D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48080" y="6356350"/>
            <a:ext cx="1005840" cy="365125"/>
          </a:xfrm>
        </p:spPr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F320B3-1E9E-3861-2A27-7E80674885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14892" y="6356350"/>
            <a:ext cx="31511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FEBADF-BB52-DD77-582B-3B0579CF7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627052" y="6356350"/>
            <a:ext cx="396240" cy="365125"/>
          </a:xfrm>
        </p:spPr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89FCC66-47BD-BD8D-B6D2-EC35C218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6" y="365125"/>
            <a:ext cx="5773146" cy="1108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38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4C685-BE02-E3C3-A1FB-956BD608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736" y="378007"/>
            <a:ext cx="1381537" cy="4395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7AC8D-1FE8-151E-6E99-18BC1A05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3027680"/>
            <a:ext cx="10597824" cy="3091315"/>
          </a:xfrm>
        </p:spPr>
        <p:txBody>
          <a:bodyPr anchor="b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C725-C1C6-BFF7-831D-45EC1FFB2A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2162" y="378737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4805B9-7435-07BD-E90D-ED25CDD249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2161" y="94980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Presenter, role, group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7C546E4-0858-1620-5079-038F976E4A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2736" y="626056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80108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0CB70-5A33-8E74-BA45-438A457C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1676400"/>
            <a:ext cx="5842000" cy="450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9AB9-2B86-B86B-9D52-B723B6F17D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F320B3-1E9E-3861-2A27-7E80674885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FEBADF-BB52-DD77-582B-3B0579CF7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89FCC66-47BD-BD8D-B6D2-EC35C21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A7130F4-0AC0-DF28-96F7-457EA1884F9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6" y="1696720"/>
            <a:ext cx="5669280" cy="44577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568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A84C0F-2A66-3ED4-ED0F-4154D87C76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632850"/>
            <a:ext cx="5638800" cy="449331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7721F-3EF3-F4FE-6099-EC18226C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5" y="365126"/>
            <a:ext cx="5638801" cy="10648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956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2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A84C0F-2A66-3ED4-ED0F-4154D87C7635}"/>
              </a:ext>
            </a:extLst>
          </p:cNvPr>
          <p:cNvSpPr>
            <a:spLocks/>
          </p:cNvSpPr>
          <p:nvPr/>
        </p:nvSpPr>
        <p:spPr>
          <a:xfrm>
            <a:off x="0" y="0"/>
            <a:ext cx="341141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>
            <a:spLocks/>
          </p:cNvSpPr>
          <p:nvPr/>
        </p:nvSpPr>
        <p:spPr>
          <a:xfrm>
            <a:off x="3411415" y="0"/>
            <a:ext cx="87805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308231" y="371475"/>
            <a:ext cx="7663107" cy="5754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2072640"/>
            <a:ext cx="2962153" cy="4053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7721F-3EF3-F4FE-6099-EC18226C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6" y="365126"/>
            <a:ext cx="2940607" cy="14738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62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EB5CD-A6FF-FDBF-1BB2-0E34B78B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201DE5-1E59-9CB1-D049-2ED5977CA37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6161DE-82BD-8BE0-A74D-688F42DE554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4A6FB4-6B9C-09A0-9C92-84BC141C852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39E6FF-76DC-9D24-50EC-7724C2DE4A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6" y="1696720"/>
            <a:ext cx="5669280" cy="44577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066456-3159-FC56-94E7-60F7E45F1F40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6249670" y="1696720"/>
            <a:ext cx="5669280" cy="44577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0468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46F797-9216-EC25-C168-7449FBEF3AE4}"/>
              </a:ext>
            </a:extLst>
          </p:cNvPr>
          <p:cNvCxnSpPr>
            <a:cxnSpLocks/>
          </p:cNvCxnSpPr>
          <p:nvPr/>
        </p:nvCxnSpPr>
        <p:spPr>
          <a:xfrm flipH="1">
            <a:off x="6094072" y="1635906"/>
            <a:ext cx="1928" cy="451852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44C189C-AFEF-8818-C645-9BBDBE96EA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8720" y="1635906"/>
            <a:ext cx="566928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chemeClr val="accent4"/>
                </a:solidFill>
                <a:latin typeface="TWK Everett" panose="020B0204000000000000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CEB5CD-A6FF-FDBF-1BB2-0E34B78B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201DE5-1E59-9CB1-D049-2ED5977CA37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6161DE-82BD-8BE0-A74D-688F42DE554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4A6FB4-6B9C-09A0-9C92-84BC141C852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39E6FF-76DC-9D24-50EC-7724C2DE4A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0144" y="1983625"/>
            <a:ext cx="5669280" cy="4170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51BB41-ABED-1DA7-70DC-717C0A946A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0144" y="1635906"/>
            <a:ext cx="566928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chemeClr val="accent4"/>
                </a:solidFill>
                <a:latin typeface="TWK Everett" panose="020B0204000000000000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066456-3159-FC56-94E7-60F7E45F1F40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6268720" y="1983625"/>
            <a:ext cx="5669280" cy="4170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Arial" panose="020B0604020202020204" pitchFamily="34" charset="0"/>
              <a:buChar char="-"/>
              <a:defRPr sz="1600"/>
            </a:lvl3pPr>
            <a:lvl4pPr>
              <a:defRPr sz="14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8135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88C09C-A346-039B-5222-10A627BC875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8598" y="1675371"/>
            <a:ext cx="7021948" cy="2011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61AD53C-82C0-29CD-0C51-21DEBE4037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599" y="1346498"/>
            <a:ext cx="5295901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 i="0" spc="0">
                <a:solidFill>
                  <a:schemeClr val="accent4"/>
                </a:solidFill>
                <a:latin typeface="TWK Everett" panose="020B0204000000000000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FB6CE9-9C9C-AB51-9EE6-36353A0CDC08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228597" y="4295416"/>
            <a:ext cx="7021948" cy="2011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C91C1EC-04B2-4A06-6195-3641A62508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8" y="3968905"/>
            <a:ext cx="5295901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 i="0" spc="0">
                <a:solidFill>
                  <a:schemeClr val="accent4"/>
                </a:solidFill>
                <a:latin typeface="TWK Everett" panose="020B0204000000000000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F6A0BDA-AF20-3507-81F2-C796653AC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18399" y="1346499"/>
            <a:ext cx="4419601" cy="4960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7F2DEC-5C37-7424-CD5E-1C79302614E5}"/>
              </a:ext>
            </a:extLst>
          </p:cNvPr>
          <p:cNvCxnSpPr>
            <a:cxnSpLocks/>
          </p:cNvCxnSpPr>
          <p:nvPr/>
        </p:nvCxnSpPr>
        <p:spPr>
          <a:xfrm>
            <a:off x="228597" y="3811006"/>
            <a:ext cx="702194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9BAC2822-1E4D-B794-C816-62916081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5" y="365126"/>
            <a:ext cx="11687855" cy="8897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BF4AEAC-71DE-6EF8-AE16-288A3BAF20A1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A4020E1-BE31-9602-A5A0-33EA3BE15CF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87B67F-C385-8E8E-9600-96DDE363D4D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77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42DFBC-E427-517C-6D63-5AE0FC85E578}"/>
              </a:ext>
            </a:extLst>
          </p:cNvPr>
          <p:cNvSpPr>
            <a:spLocks/>
          </p:cNvSpPr>
          <p:nvPr/>
        </p:nvSpPr>
        <p:spPr>
          <a:xfrm>
            <a:off x="770766" y="1635638"/>
            <a:ext cx="3048686" cy="78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1400F-7892-82E2-3454-D9E07A5788D5}"/>
              </a:ext>
            </a:extLst>
          </p:cNvPr>
          <p:cNvSpPr>
            <a:spLocks/>
          </p:cNvSpPr>
          <p:nvPr/>
        </p:nvSpPr>
        <p:spPr>
          <a:xfrm>
            <a:off x="4569966" y="1635638"/>
            <a:ext cx="3048686" cy="7887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76367-3C30-8F68-E7FC-AFCFE58F557B}"/>
              </a:ext>
            </a:extLst>
          </p:cNvPr>
          <p:cNvSpPr>
            <a:spLocks/>
          </p:cNvSpPr>
          <p:nvPr/>
        </p:nvSpPr>
        <p:spPr>
          <a:xfrm>
            <a:off x="8372547" y="1638435"/>
            <a:ext cx="3048686" cy="788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FEF826-8194-E488-157D-526EEDC7E5D0}"/>
              </a:ext>
            </a:extLst>
          </p:cNvPr>
          <p:cNvSpPr>
            <a:spLocks/>
          </p:cNvSpPr>
          <p:nvPr/>
        </p:nvSpPr>
        <p:spPr>
          <a:xfrm>
            <a:off x="770767" y="2492043"/>
            <a:ext cx="3053744" cy="357538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4606E-EFF9-0A8D-D725-B201A3F2389F}"/>
              </a:ext>
            </a:extLst>
          </p:cNvPr>
          <p:cNvSpPr>
            <a:spLocks/>
          </p:cNvSpPr>
          <p:nvPr/>
        </p:nvSpPr>
        <p:spPr>
          <a:xfrm>
            <a:off x="4564908" y="2492043"/>
            <a:ext cx="3053744" cy="357538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A8DEAB-655C-802C-F851-13854D084E21}"/>
              </a:ext>
            </a:extLst>
          </p:cNvPr>
          <p:cNvSpPr>
            <a:spLocks/>
          </p:cNvSpPr>
          <p:nvPr/>
        </p:nvSpPr>
        <p:spPr>
          <a:xfrm>
            <a:off x="8367665" y="2492043"/>
            <a:ext cx="3053744" cy="357538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8102" y="1805100"/>
            <a:ext cx="2810634" cy="470672"/>
          </a:xfrm>
          <a:prstGeom prst="rect">
            <a:avLst/>
          </a:prstGeom>
          <a:noFill/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933" y="1805100"/>
            <a:ext cx="2810634" cy="470672"/>
          </a:xfrm>
          <a:prstGeom prst="rect">
            <a:avLst/>
          </a:prstGeom>
          <a:noFill/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85175" y="1805100"/>
            <a:ext cx="2809988" cy="470672"/>
          </a:xfrm>
          <a:prstGeom prst="rect">
            <a:avLst/>
          </a:prstGeom>
          <a:noFill/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546797-81EE-BAFC-209D-21C303A0D2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88102" y="2645410"/>
            <a:ext cx="2810634" cy="324866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8B02FCD-8748-3BD1-E7C5-4A5CFB0FC9F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86463" y="2659048"/>
            <a:ext cx="2810634" cy="324866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9EA85E-2632-4739-BB83-A745340FB9E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489220" y="2645410"/>
            <a:ext cx="2810634" cy="324866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0C19FE59-D7CD-F29F-83F5-2FE18DE0D3D3}"/>
              </a:ext>
            </a:extLst>
          </p:cNvPr>
          <p:cNvSpPr>
            <a:spLocks noGrp="1"/>
          </p:cNvSpPr>
          <p:nvPr>
            <p:ph type="dt" sz="half" idx="61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1AE03BC0-A24F-758F-D62E-E6A398B8EE8D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DD633B-E57A-359B-12EA-E18925CAB23D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66CE4BBD-CD26-6DA6-50B9-DF50F8B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9466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icons numb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46523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48080" y="1601470"/>
            <a:ext cx="2573163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8A92AC-730E-331B-8BDD-F3180B0CF3F1}"/>
              </a:ext>
            </a:extLst>
          </p:cNvPr>
          <p:cNvSpPr>
            <a:spLocks noGrp="1"/>
          </p:cNvSpPr>
          <p:nvPr>
            <p:ph type="dt" sz="half" idx="63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EEF6D5-DA51-6FAD-069F-EEC79DCB71C0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735946-6AAA-1430-7811-C4DBB2E85BDD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AACC9A-C413-5C06-BDBB-0805715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1CF0AF-E2AC-3271-AECF-5BCAB587C6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46522" y="2511247"/>
            <a:ext cx="3474720" cy="37168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>
                <a:solidFill>
                  <a:srgbClr val="3D3C3C"/>
                </a:solidFill>
              </a:defRPr>
            </a:lvl1pPr>
            <a:lvl2pPr marL="461963" indent="-231775">
              <a:defRPr sz="11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100">
                <a:solidFill>
                  <a:srgbClr val="3D3C3C"/>
                </a:solidFill>
              </a:defRPr>
            </a:lvl3pPr>
            <a:lvl4pPr marL="914400" indent="-230188">
              <a:defRPr sz="1100">
                <a:solidFill>
                  <a:srgbClr val="3D3C3C"/>
                </a:solidFill>
              </a:defRPr>
            </a:lvl4pPr>
            <a:lvl5pPr marL="1144588" indent="-230188">
              <a:defRPr sz="11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E22C40-2AEB-C27D-20F8-1BC3F391515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355397" y="2511247"/>
            <a:ext cx="3474720" cy="371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8AD677B-D0C0-1B26-596F-15EDCD357BD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70759" y="2511247"/>
            <a:ext cx="3474720" cy="371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6DF402-08D0-2C2B-68A2-04CC7DCAC096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4355397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4F3F-3C51-53B8-838E-EC1722F3DF7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61115" y="1601470"/>
            <a:ext cx="2569002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12E454-4F00-97E1-57E1-85701754B938}"/>
              </a:ext>
            </a:extLst>
          </p:cNvPr>
          <p:cNvSpPr>
            <a:spLocks noGrp="1"/>
          </p:cNvSpPr>
          <p:nvPr>
            <p:ph sz="quarter" idx="70" hasCustomPrompt="1"/>
          </p:nvPr>
        </p:nvSpPr>
        <p:spPr>
          <a:xfrm>
            <a:off x="8470757" y="1601470"/>
            <a:ext cx="82296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ln>
                  <a:noFill/>
                </a:ln>
                <a:solidFill>
                  <a:srgbClr val="3D3C3C"/>
                </a:solidFill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F8896D-660E-B73E-80C9-88A695E232B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376475" y="1601470"/>
            <a:ext cx="2569002" cy="82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30BC72-2187-3FEA-F92F-FFB0C3D8E8BB}"/>
              </a:ext>
            </a:extLst>
          </p:cNvPr>
          <p:cNvCxnSpPr>
            <a:cxnSpLocks/>
          </p:cNvCxnSpPr>
          <p:nvPr/>
        </p:nvCxnSpPr>
        <p:spPr>
          <a:xfrm>
            <a:off x="4014107" y="1601470"/>
            <a:ext cx="0" cy="462661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4C299F-EAB3-BE8A-36FC-7873D6C075A1}"/>
              </a:ext>
            </a:extLst>
          </p:cNvPr>
          <p:cNvCxnSpPr>
            <a:cxnSpLocks/>
          </p:cNvCxnSpPr>
          <p:nvPr/>
        </p:nvCxnSpPr>
        <p:spPr>
          <a:xfrm>
            <a:off x="8150679" y="1601470"/>
            <a:ext cx="0" cy="462661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31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0144" y="2940522"/>
            <a:ext cx="2569255" cy="327249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914C1B-FC6E-3AE0-FFF5-087AFCFC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A1FAE0-5A92-E663-FBD4-8FC3D7E9DA1C}"/>
              </a:ext>
            </a:extLst>
          </p:cNvPr>
          <p:cNvSpPr>
            <a:spLocks noGrp="1"/>
          </p:cNvSpPr>
          <p:nvPr>
            <p:ph type="dt" sz="half" idx="5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06A133-BDD4-36A0-F11A-6C6C97EA490F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1A9B6-C6FC-CF51-23F9-5A93908988A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87C325-5ED0-2A80-5A87-5E2A2DD648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65777" y="2940523"/>
            <a:ext cx="2590800" cy="327249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B8A620-B574-C0ED-A3CB-4DCADA51BF7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4600" y="2949502"/>
            <a:ext cx="2590800" cy="327249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215E76-4A3D-B7EF-467A-5A1281C659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74988" y="2940522"/>
            <a:ext cx="2590800" cy="327249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 marL="461963" indent="-231775">
              <a:defRPr sz="12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200">
                <a:solidFill>
                  <a:srgbClr val="3D3C3C"/>
                </a:solidFill>
              </a:defRPr>
            </a:lvl3pPr>
            <a:lvl4pPr marL="914400" indent="-230188">
              <a:defRPr sz="1200">
                <a:solidFill>
                  <a:srgbClr val="3D3C3C"/>
                </a:solidFill>
              </a:defRPr>
            </a:lvl4pPr>
            <a:lvl5pPr marL="1144588" indent="-230188"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57A30485-BA2E-77C7-7306-6531D190DA58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250145" y="1609997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E4E-ADD6-E2E2-7BFE-E65392A85C6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0146" y="2409064"/>
            <a:ext cx="2569254" cy="456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57B0922-DEFC-C9B9-439F-6FFDB9A91A3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58393" y="1609997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596298-01BB-9A32-CC4E-8890E0BB2BE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258393" y="2409064"/>
            <a:ext cx="2590793" cy="456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CA41C92-4760-7569-6870-73CFBCCE7AD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6324599" y="1609997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39B9296-26AE-4A03-E0AA-FD27E8F5BA9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24600" y="2409064"/>
            <a:ext cx="2569254" cy="456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2CF0FF8E-42F2-328B-EC24-88F2B604C9AC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368745" y="1605045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46EBE44-48A8-8E6F-CA6F-A43D2D97181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368746" y="2404112"/>
            <a:ext cx="2569254" cy="456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B92BF6-3BE1-1DC1-73C6-A091AEB9D814}"/>
              </a:ext>
            </a:extLst>
          </p:cNvPr>
          <p:cNvCxnSpPr/>
          <p:nvPr/>
        </p:nvCxnSpPr>
        <p:spPr>
          <a:xfrm>
            <a:off x="3020786" y="2404112"/>
            <a:ext cx="0" cy="3817888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A69E24-3179-E25A-D1DD-24F301C3FD2A}"/>
              </a:ext>
            </a:extLst>
          </p:cNvPr>
          <p:cNvCxnSpPr/>
          <p:nvPr/>
        </p:nvCxnSpPr>
        <p:spPr>
          <a:xfrm>
            <a:off x="6096000" y="2404112"/>
            <a:ext cx="0" cy="3817888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A37C20-8E2F-640B-39F3-92BB0D0904ED}"/>
              </a:ext>
            </a:extLst>
          </p:cNvPr>
          <p:cNvCxnSpPr/>
          <p:nvPr/>
        </p:nvCxnSpPr>
        <p:spPr>
          <a:xfrm>
            <a:off x="9130393" y="2404112"/>
            <a:ext cx="0" cy="3817888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561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 with Picture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5547" y="1603177"/>
            <a:ext cx="2743200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n w="12700"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39180" y="1603177"/>
            <a:ext cx="2743200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n w="12700"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45800" y="1603177"/>
            <a:ext cx="2743200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n w="12700"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252426" y="1603177"/>
            <a:ext cx="2743200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n w="12700"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/>
        </p:nvCxnSpPr>
        <p:spPr>
          <a:xfrm>
            <a:off x="3107469" y="1603177"/>
            <a:ext cx="0" cy="454297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/>
        </p:nvCxnSpPr>
        <p:spPr>
          <a:xfrm>
            <a:off x="6114091" y="1603177"/>
            <a:ext cx="0" cy="454297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/>
        </p:nvCxnSpPr>
        <p:spPr>
          <a:xfrm>
            <a:off x="9120713" y="1603177"/>
            <a:ext cx="0" cy="454297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BA1A2E8-1402-FDD5-45AB-88BABC0B420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32558" y="2977555"/>
            <a:ext cx="2743200" cy="3170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050">
                <a:solidFill>
                  <a:srgbClr val="3D3C3C"/>
                </a:solidFill>
              </a:defRPr>
            </a:lvl3pPr>
            <a:lvl4pPr marL="914400" indent="-230188">
              <a:defRPr sz="105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0C5A93-18A0-5124-80AF-E646EC20CA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39180" y="2977555"/>
            <a:ext cx="2743200" cy="3170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050">
                <a:solidFill>
                  <a:srgbClr val="3D3C3C"/>
                </a:solidFill>
              </a:defRPr>
            </a:lvl3pPr>
            <a:lvl4pPr marL="914400" indent="-230188">
              <a:defRPr sz="105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3C4AF1-100B-393D-40F0-F2C91F7C6F9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45802" y="2977555"/>
            <a:ext cx="2743200" cy="3170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050">
                <a:solidFill>
                  <a:srgbClr val="3D3C3C"/>
                </a:solidFill>
              </a:defRPr>
            </a:lvl3pPr>
            <a:lvl4pPr marL="914400" indent="-230188">
              <a:defRPr sz="105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699EBC-594D-2EF5-BE8D-88036BA5DD1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252426" y="2976001"/>
            <a:ext cx="2743200" cy="3170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>
                <a:solidFill>
                  <a:srgbClr val="3D3C3C"/>
                </a:solidFill>
              </a:defRPr>
            </a:lvl1pPr>
            <a:lvl2pPr marL="461963" indent="-231775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1050">
                <a:solidFill>
                  <a:srgbClr val="3D3C3C"/>
                </a:solidFill>
              </a:defRPr>
            </a:lvl3pPr>
            <a:lvl4pPr marL="914400" indent="-230188">
              <a:defRPr sz="1050">
                <a:solidFill>
                  <a:srgbClr val="3D3C3C"/>
                </a:solidFill>
              </a:defRPr>
            </a:lvl4pPr>
            <a:lvl5pPr marL="1144588" indent="-230188">
              <a:buFont typeface="Courier New" panose="02070309020205020404" pitchFamily="49" charset="0"/>
              <a:buChar char="o"/>
              <a:defRPr sz="105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A8F0026-C483-4964-D248-5B65BEA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56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5471A-C850-EEB9-19C8-7ED8B0FDA9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539F1-7F17-1637-4432-7F217FAA22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D012BC-D104-9AA7-5AB2-A3573CE4C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325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BA0DA34-99D3-FBCD-7D91-9ED7499A9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602715"/>
            <a:ext cx="5632426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E7C50D-E832-9688-07E9-94F0838C093D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 r="59504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02FF99-9E93-9042-2CA2-FFFA2C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1535828"/>
            <a:ext cx="6554144" cy="3752978"/>
          </a:xfrm>
        </p:spPr>
        <p:txBody>
          <a:bodyPr anchor="b">
            <a:no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9086-8610-C95C-1034-E0A47D66153E}"/>
              </a:ext>
            </a:extLst>
          </p:cNvPr>
          <p:cNvCxnSpPr/>
          <p:nvPr/>
        </p:nvCxnSpPr>
        <p:spPr>
          <a:xfrm>
            <a:off x="232736" y="5445760"/>
            <a:ext cx="6554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00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250145" y="1609997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0145" y="3032091"/>
            <a:ext cx="2173515" cy="3229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>
                <a:solidFill>
                  <a:srgbClr val="3D3C3C"/>
                </a:solidFill>
              </a:defRPr>
            </a:lvl1pPr>
            <a:lvl2pPr marL="461963" indent="-231775">
              <a:defRPr sz="9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900">
                <a:solidFill>
                  <a:srgbClr val="3D3C3C"/>
                </a:solidFill>
              </a:defRPr>
            </a:lvl3pPr>
            <a:lvl4pPr marL="914400" indent="-230188">
              <a:defRPr sz="900">
                <a:solidFill>
                  <a:srgbClr val="3D3C3C"/>
                </a:solidFill>
              </a:defRPr>
            </a:lvl4pPr>
            <a:lvl5pPr marL="1144588" indent="-230188">
              <a:defRPr sz="9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914C1B-FC6E-3AE0-FFF5-087AFCFC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A1FAE0-5A92-E663-FBD4-8FC3D7E9DA1C}"/>
              </a:ext>
            </a:extLst>
          </p:cNvPr>
          <p:cNvSpPr>
            <a:spLocks noGrp="1"/>
          </p:cNvSpPr>
          <p:nvPr>
            <p:ph type="dt" sz="half" idx="59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06A133-BDD4-36A0-F11A-6C6C97EA490F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1A9B6-C6FC-CF51-23F9-5A93908988A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52C0-C957-5DFB-7B97-A727770A0F7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28730" y="3041071"/>
            <a:ext cx="2173515" cy="3229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>
                <a:solidFill>
                  <a:srgbClr val="3D3C3C"/>
                </a:solidFill>
              </a:defRPr>
            </a:lvl1pPr>
            <a:lvl2pPr marL="461963" indent="-231775">
              <a:defRPr sz="9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900">
                <a:solidFill>
                  <a:srgbClr val="3D3C3C"/>
                </a:solidFill>
              </a:defRPr>
            </a:lvl3pPr>
            <a:lvl4pPr marL="914400" indent="-230188">
              <a:defRPr sz="900">
                <a:solidFill>
                  <a:srgbClr val="3D3C3C"/>
                </a:solidFill>
              </a:defRPr>
            </a:lvl4pPr>
            <a:lvl5pPr marL="1144588" indent="-230188">
              <a:defRPr sz="9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6B8B6A-7E8D-98CB-1265-57C4A2FD423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007315" y="3041071"/>
            <a:ext cx="2173515" cy="3229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>
                <a:solidFill>
                  <a:srgbClr val="3D3C3C"/>
                </a:solidFill>
              </a:defRPr>
            </a:lvl1pPr>
            <a:lvl2pPr marL="461963" indent="-231775">
              <a:defRPr sz="9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900">
                <a:solidFill>
                  <a:srgbClr val="3D3C3C"/>
                </a:solidFill>
              </a:defRPr>
            </a:lvl3pPr>
            <a:lvl4pPr marL="914400" indent="-230188">
              <a:defRPr sz="900">
                <a:solidFill>
                  <a:srgbClr val="3D3C3C"/>
                </a:solidFill>
              </a:defRPr>
            </a:lvl4pPr>
            <a:lvl5pPr marL="1144588" indent="-230188">
              <a:defRPr sz="9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8E3EA-E067-1C54-E541-9F2A66F5A35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85900" y="3050051"/>
            <a:ext cx="2173515" cy="3229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>
                <a:solidFill>
                  <a:srgbClr val="3D3C3C"/>
                </a:solidFill>
              </a:defRPr>
            </a:lvl1pPr>
            <a:lvl2pPr marL="461963" indent="-231775">
              <a:defRPr sz="9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900">
                <a:solidFill>
                  <a:srgbClr val="3D3C3C"/>
                </a:solidFill>
              </a:defRPr>
            </a:lvl3pPr>
            <a:lvl4pPr marL="914400" indent="-230188">
              <a:defRPr sz="900">
                <a:solidFill>
                  <a:srgbClr val="3D3C3C"/>
                </a:solidFill>
              </a:defRPr>
            </a:lvl4pPr>
            <a:lvl5pPr marL="1144588" indent="-230188">
              <a:defRPr sz="9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8022BD7-63AC-7234-7E5E-DD9CCE81D76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764486" y="3041070"/>
            <a:ext cx="2173515" cy="3229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>
                <a:solidFill>
                  <a:srgbClr val="3D3C3C"/>
                </a:solidFill>
              </a:defRPr>
            </a:lvl1pPr>
            <a:lvl2pPr marL="461963" indent="-231775">
              <a:defRPr sz="900">
                <a:solidFill>
                  <a:srgbClr val="3D3C3C"/>
                </a:solidFill>
              </a:defRPr>
            </a:lvl2pPr>
            <a:lvl3pPr marL="684213" indent="-222250">
              <a:buFont typeface="Arial" panose="020B0604020202020204" pitchFamily="34" charset="0"/>
              <a:buChar char="-"/>
              <a:tabLst/>
              <a:defRPr sz="900">
                <a:solidFill>
                  <a:srgbClr val="3D3C3C"/>
                </a:solidFill>
              </a:defRPr>
            </a:lvl3pPr>
            <a:lvl4pPr marL="914400" indent="-230188">
              <a:defRPr sz="900">
                <a:solidFill>
                  <a:srgbClr val="3D3C3C"/>
                </a:solidFill>
              </a:defRPr>
            </a:lvl4pPr>
            <a:lvl5pPr marL="1144588" indent="-230188">
              <a:defRPr sz="9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FD77E9D-C479-EBAB-13B8-AD519DA8C1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0146" y="2409064"/>
            <a:ext cx="2173514" cy="54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ECC5FDFF-07D2-9DC7-52EB-9F84AC2AEC91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2628729" y="1611141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9C14BB-029C-17BF-422A-A477FF61527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28730" y="2410208"/>
            <a:ext cx="2173514" cy="54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79F83CE-96B8-8378-9C1B-E88A0E9174C8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5007312" y="1609997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9B3155-45B8-3204-3A00-C1E58186693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007313" y="2409064"/>
            <a:ext cx="2173514" cy="54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29A2165-5B99-DBED-C3EC-9F5BF1C6E278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7385896" y="1611141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1DA1FF-8803-C2D3-2AFF-635D9CD4A12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385897" y="2410208"/>
            <a:ext cx="2173514" cy="54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BB8EC2E8-20C3-5548-EB0F-250C77B7050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9764478" y="1609997"/>
            <a:ext cx="723664" cy="723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74C57EF-F3F6-D69E-2DBC-0A80F822062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764479" y="2409064"/>
            <a:ext cx="2173514" cy="54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744289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33306"/>
            <a:ext cx="3945293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 i="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144757-F6BB-7385-368F-2B1F0EA06A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530598" y="1807222"/>
            <a:ext cx="3965962" cy="119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3D3C3C"/>
                </a:solidFill>
              </a:defRPr>
            </a:lvl1pPr>
            <a:lvl2pPr marL="461963" indent="-231775">
              <a:defRPr sz="10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1000">
                <a:solidFill>
                  <a:srgbClr val="3D3C3C"/>
                </a:solidFill>
              </a:defRPr>
            </a:lvl3pPr>
            <a:lvl4pPr marL="914400" indent="-230188">
              <a:defRPr sz="1000">
                <a:solidFill>
                  <a:srgbClr val="3D3C3C"/>
                </a:solidFill>
              </a:defRPr>
            </a:lvl4pPr>
            <a:lvl5pPr marL="1144588" indent="-230188">
              <a:defRPr sz="10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C32BECB-C6A6-8E6A-B695-3B79DF1BD9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30598" y="3091828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 i="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C70BC6-E974-37D9-9FCD-2233BC4C138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30598" y="3365744"/>
            <a:ext cx="3965962" cy="119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3D3C3C"/>
                </a:solidFill>
              </a:defRPr>
            </a:lvl1pPr>
            <a:lvl2pPr marL="461963" indent="-231775">
              <a:defRPr sz="10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1000">
                <a:solidFill>
                  <a:srgbClr val="3D3C3C"/>
                </a:solidFill>
              </a:defRPr>
            </a:lvl3pPr>
            <a:lvl4pPr marL="914400" indent="-230188">
              <a:defRPr sz="1000">
                <a:solidFill>
                  <a:srgbClr val="3D3C3C"/>
                </a:solidFill>
              </a:defRPr>
            </a:lvl4pPr>
            <a:lvl5pPr marL="1144588" indent="-230188">
              <a:defRPr sz="10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B628B216-0AC0-149B-67BA-04B784B55A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530598" y="4646643"/>
            <a:ext cx="3945293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 i="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781F02-17BF-B401-D34A-159A5976549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30598" y="4920559"/>
            <a:ext cx="3965962" cy="119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3D3C3C"/>
                </a:solidFill>
              </a:defRPr>
            </a:lvl1pPr>
            <a:lvl2pPr marL="461963" indent="-231775">
              <a:defRPr sz="10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1000">
                <a:solidFill>
                  <a:srgbClr val="3D3C3C"/>
                </a:solidFill>
              </a:defRPr>
            </a:lvl3pPr>
            <a:lvl4pPr marL="914400" indent="-230188">
              <a:defRPr sz="1000">
                <a:solidFill>
                  <a:srgbClr val="3D3C3C"/>
                </a:solidFill>
              </a:defRPr>
            </a:lvl4pPr>
            <a:lvl5pPr marL="1144588" indent="-230188">
              <a:defRPr sz="10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6CF770C-20BC-EC59-D182-E111A4CA3A7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29289" y="1533306"/>
            <a:ext cx="3945293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 i="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6108568-9138-238B-527A-68928EBAB23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629289" y="1807222"/>
            <a:ext cx="3965962" cy="119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3D3C3C"/>
                </a:solidFill>
              </a:defRPr>
            </a:lvl1pPr>
            <a:lvl2pPr marL="461963" indent="-231775">
              <a:defRPr sz="10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1000">
                <a:solidFill>
                  <a:srgbClr val="3D3C3C"/>
                </a:solidFill>
              </a:defRPr>
            </a:lvl3pPr>
            <a:lvl4pPr marL="914400" indent="-230188">
              <a:defRPr sz="1000">
                <a:solidFill>
                  <a:srgbClr val="3D3C3C"/>
                </a:solidFill>
              </a:defRPr>
            </a:lvl4pPr>
            <a:lvl5pPr marL="1144588" indent="-230188">
              <a:defRPr sz="10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EDFD0A1-E39B-208A-85B1-AC1EB12E9F6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629289" y="3365744"/>
            <a:ext cx="3965962" cy="119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3D3C3C"/>
                </a:solidFill>
              </a:defRPr>
            </a:lvl1pPr>
            <a:lvl2pPr marL="461963" indent="-231775">
              <a:defRPr sz="10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1000">
                <a:solidFill>
                  <a:srgbClr val="3D3C3C"/>
                </a:solidFill>
              </a:defRPr>
            </a:lvl3pPr>
            <a:lvl4pPr marL="914400" indent="-230188">
              <a:defRPr sz="1000">
                <a:solidFill>
                  <a:srgbClr val="3D3C3C"/>
                </a:solidFill>
              </a:defRPr>
            </a:lvl4pPr>
            <a:lvl5pPr marL="1144588" indent="-230188">
              <a:defRPr sz="10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73C7AA74-DA74-6BD3-E02F-8EBC8A8E7C7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629289" y="4646643"/>
            <a:ext cx="3945293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 i="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7680373-3594-6F01-9C6F-95EE54D1367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29289" y="4920559"/>
            <a:ext cx="3965962" cy="1190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rgbClr val="3D3C3C"/>
                </a:solidFill>
              </a:defRPr>
            </a:lvl1pPr>
            <a:lvl2pPr marL="461963" indent="-231775">
              <a:defRPr sz="10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1000">
                <a:solidFill>
                  <a:srgbClr val="3D3C3C"/>
                </a:solidFill>
              </a:defRPr>
            </a:lvl3pPr>
            <a:lvl4pPr marL="914400" indent="-230188">
              <a:defRPr sz="1000">
                <a:solidFill>
                  <a:srgbClr val="3D3C3C"/>
                </a:solidFill>
              </a:defRPr>
            </a:lvl4pPr>
            <a:lvl5pPr marL="1144588" indent="-230188">
              <a:defRPr sz="10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44FBDB5D-0C26-9D55-2E41-ADC12DEABFC4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CDC6F134-F18C-F4A3-1797-502DB7B6B1EF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B4F628B6-5464-B53F-47DB-D661B5799B06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B0C96D94-D80D-5CFF-E03D-EABB753F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47865631-3866-F63B-B114-A93316624C5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629289" y="3088121"/>
            <a:ext cx="3945293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 i="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A27E75C-A66A-F184-A1EB-3D846A3A46D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757960" y="1540912"/>
            <a:ext cx="670445" cy="6704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358653-BE83-CA9A-E6D0-51C607626FC3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757959" y="3093777"/>
            <a:ext cx="670445" cy="6704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C8A331A-325C-CB77-9C1C-8C3DAE679D69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57959" y="4646642"/>
            <a:ext cx="670445" cy="6704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1B2CC0CC-86E1-8C1B-C70F-CBE1BBB41AE5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851268" y="1540912"/>
            <a:ext cx="670445" cy="6704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761E035-404B-1FDE-D244-3EC01BA7FF6F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6851267" y="3093777"/>
            <a:ext cx="670445" cy="6704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12233829-7A0B-418C-AED2-82C31C47847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851267" y="4646642"/>
            <a:ext cx="670445" cy="6704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</p:spTree>
    <p:extLst>
      <p:ext uri="{BB962C8B-B14F-4D97-AF65-F5344CB8AC3E}">
        <p14:creationId xmlns:p14="http://schemas.microsoft.com/office/powerpoint/2010/main" val="417535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Section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4D9C6-B311-5445-F05B-55B5C9687635}"/>
              </a:ext>
            </a:extLst>
          </p:cNvPr>
          <p:cNvGrpSpPr/>
          <p:nvPr/>
        </p:nvGrpSpPr>
        <p:grpSpPr>
          <a:xfrm>
            <a:off x="8344423" y="1494242"/>
            <a:ext cx="3593577" cy="2366530"/>
            <a:chOff x="8308374" y="1494947"/>
            <a:chExt cx="3593577" cy="2366530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F46B592F-DA91-F7A3-A94A-22693D351E84}"/>
                </a:ext>
              </a:extLst>
            </p:cNvPr>
            <p:cNvSpPr/>
            <p:nvPr/>
          </p:nvSpPr>
          <p:spPr>
            <a:xfrm rot="16200000">
              <a:off x="8098330" y="1864009"/>
              <a:ext cx="747639" cy="327545"/>
            </a:xfrm>
            <a:custGeom>
              <a:avLst/>
              <a:gdLst>
                <a:gd name="connsiteX0" fmla="*/ 0 w 1156648"/>
                <a:gd name="connsiteY0" fmla="*/ 0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0 w 1156648"/>
                <a:gd name="connsiteY4" fmla="*/ 0 h 327545"/>
                <a:gd name="connsiteX0" fmla="*/ 327546 w 1156648"/>
                <a:gd name="connsiteY0" fmla="*/ 3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327546 w 1156648"/>
                <a:gd name="connsiteY4" fmla="*/ 3 h 32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648" h="327545">
                  <a:moveTo>
                    <a:pt x="327546" y="3"/>
                  </a:moveTo>
                  <a:lnTo>
                    <a:pt x="1156648" y="0"/>
                  </a:lnTo>
                  <a:lnTo>
                    <a:pt x="1156648" y="327545"/>
                  </a:lnTo>
                  <a:lnTo>
                    <a:pt x="0" y="327545"/>
                  </a:lnTo>
                  <a:lnTo>
                    <a:pt x="327546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9B3127-0FCE-D893-F79B-2294D4C147CC}"/>
                </a:ext>
              </a:extLst>
            </p:cNvPr>
            <p:cNvSpPr/>
            <p:nvPr/>
          </p:nvSpPr>
          <p:spPr>
            <a:xfrm>
              <a:off x="8635918" y="1494947"/>
              <a:ext cx="3266033" cy="23665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2A9992-FBD7-FAF9-F854-D983197C4F35}"/>
                </a:ext>
              </a:extLst>
            </p:cNvPr>
            <p:cNvSpPr/>
            <p:nvPr/>
          </p:nvSpPr>
          <p:spPr>
            <a:xfrm>
              <a:off x="8308374" y="1596032"/>
              <a:ext cx="3029798" cy="5738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B182A0-8418-5D26-32BB-0714B3920E37}"/>
              </a:ext>
            </a:extLst>
          </p:cNvPr>
          <p:cNvGrpSpPr/>
          <p:nvPr/>
        </p:nvGrpSpPr>
        <p:grpSpPr>
          <a:xfrm>
            <a:off x="4288180" y="1494242"/>
            <a:ext cx="3593577" cy="2366530"/>
            <a:chOff x="8308374" y="1494947"/>
            <a:chExt cx="3593577" cy="2366530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CF2A92A-3EA9-2B82-8F77-009F752E783A}"/>
                </a:ext>
              </a:extLst>
            </p:cNvPr>
            <p:cNvSpPr/>
            <p:nvPr/>
          </p:nvSpPr>
          <p:spPr>
            <a:xfrm rot="16200000">
              <a:off x="8098330" y="1864009"/>
              <a:ext cx="747639" cy="327545"/>
            </a:xfrm>
            <a:custGeom>
              <a:avLst/>
              <a:gdLst>
                <a:gd name="connsiteX0" fmla="*/ 0 w 1156648"/>
                <a:gd name="connsiteY0" fmla="*/ 0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0 w 1156648"/>
                <a:gd name="connsiteY4" fmla="*/ 0 h 327545"/>
                <a:gd name="connsiteX0" fmla="*/ 327546 w 1156648"/>
                <a:gd name="connsiteY0" fmla="*/ 3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327546 w 1156648"/>
                <a:gd name="connsiteY4" fmla="*/ 3 h 32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648" h="327545">
                  <a:moveTo>
                    <a:pt x="327546" y="3"/>
                  </a:moveTo>
                  <a:lnTo>
                    <a:pt x="1156648" y="0"/>
                  </a:lnTo>
                  <a:lnTo>
                    <a:pt x="1156648" y="327545"/>
                  </a:lnTo>
                  <a:lnTo>
                    <a:pt x="0" y="327545"/>
                  </a:lnTo>
                  <a:lnTo>
                    <a:pt x="327546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830E1C-355D-CAAC-3184-5741F637C205}"/>
                </a:ext>
              </a:extLst>
            </p:cNvPr>
            <p:cNvSpPr/>
            <p:nvPr/>
          </p:nvSpPr>
          <p:spPr>
            <a:xfrm>
              <a:off x="8635918" y="1494947"/>
              <a:ext cx="3266033" cy="23665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DCBF7C-8F30-4C61-F439-84199F5658B4}"/>
                </a:ext>
              </a:extLst>
            </p:cNvPr>
            <p:cNvSpPr/>
            <p:nvPr/>
          </p:nvSpPr>
          <p:spPr>
            <a:xfrm>
              <a:off x="8308374" y="1596032"/>
              <a:ext cx="3029798" cy="5738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FF986-0F9B-E753-BBC4-02AA31BFBD0C}"/>
              </a:ext>
            </a:extLst>
          </p:cNvPr>
          <p:cNvGrpSpPr/>
          <p:nvPr/>
        </p:nvGrpSpPr>
        <p:grpSpPr>
          <a:xfrm>
            <a:off x="231937" y="1494242"/>
            <a:ext cx="3593577" cy="2366530"/>
            <a:chOff x="8308374" y="1494947"/>
            <a:chExt cx="3593577" cy="2366530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9FC0D847-39BB-9E4F-535B-4CD735AC0E09}"/>
                </a:ext>
              </a:extLst>
            </p:cNvPr>
            <p:cNvSpPr/>
            <p:nvPr/>
          </p:nvSpPr>
          <p:spPr>
            <a:xfrm rot="16200000">
              <a:off x="8098330" y="1864009"/>
              <a:ext cx="747639" cy="327545"/>
            </a:xfrm>
            <a:custGeom>
              <a:avLst/>
              <a:gdLst>
                <a:gd name="connsiteX0" fmla="*/ 0 w 1156648"/>
                <a:gd name="connsiteY0" fmla="*/ 0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0 w 1156648"/>
                <a:gd name="connsiteY4" fmla="*/ 0 h 327545"/>
                <a:gd name="connsiteX0" fmla="*/ 327546 w 1156648"/>
                <a:gd name="connsiteY0" fmla="*/ 3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327546 w 1156648"/>
                <a:gd name="connsiteY4" fmla="*/ 3 h 32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648" h="327545">
                  <a:moveTo>
                    <a:pt x="327546" y="3"/>
                  </a:moveTo>
                  <a:lnTo>
                    <a:pt x="1156648" y="0"/>
                  </a:lnTo>
                  <a:lnTo>
                    <a:pt x="1156648" y="327545"/>
                  </a:lnTo>
                  <a:lnTo>
                    <a:pt x="0" y="327545"/>
                  </a:lnTo>
                  <a:lnTo>
                    <a:pt x="327546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66A998-BD9C-1EF0-B0D0-E831D6537B2B}"/>
                </a:ext>
              </a:extLst>
            </p:cNvPr>
            <p:cNvSpPr/>
            <p:nvPr/>
          </p:nvSpPr>
          <p:spPr>
            <a:xfrm>
              <a:off x="8635918" y="1494947"/>
              <a:ext cx="3266033" cy="23665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00D413-1D49-1E93-A2BE-52FC5291AB4A}"/>
                </a:ext>
              </a:extLst>
            </p:cNvPr>
            <p:cNvSpPr/>
            <p:nvPr/>
          </p:nvSpPr>
          <p:spPr>
            <a:xfrm>
              <a:off x="8308374" y="1596032"/>
              <a:ext cx="3029798" cy="5738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2F3E1F-11CE-D391-8100-FC0E9B389FC2}"/>
              </a:ext>
            </a:extLst>
          </p:cNvPr>
          <p:cNvGrpSpPr/>
          <p:nvPr/>
        </p:nvGrpSpPr>
        <p:grpSpPr>
          <a:xfrm>
            <a:off x="8362631" y="3967019"/>
            <a:ext cx="3593577" cy="2366530"/>
            <a:chOff x="8308374" y="1494947"/>
            <a:chExt cx="3593577" cy="2366530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2F1A1C86-3509-2EBD-B562-B9B9C1FDFD34}"/>
                </a:ext>
              </a:extLst>
            </p:cNvPr>
            <p:cNvSpPr/>
            <p:nvPr/>
          </p:nvSpPr>
          <p:spPr>
            <a:xfrm rot="16200000">
              <a:off x="8098330" y="1864009"/>
              <a:ext cx="747639" cy="327545"/>
            </a:xfrm>
            <a:custGeom>
              <a:avLst/>
              <a:gdLst>
                <a:gd name="connsiteX0" fmla="*/ 0 w 1156648"/>
                <a:gd name="connsiteY0" fmla="*/ 0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0 w 1156648"/>
                <a:gd name="connsiteY4" fmla="*/ 0 h 327545"/>
                <a:gd name="connsiteX0" fmla="*/ 327546 w 1156648"/>
                <a:gd name="connsiteY0" fmla="*/ 3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327546 w 1156648"/>
                <a:gd name="connsiteY4" fmla="*/ 3 h 32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648" h="327545">
                  <a:moveTo>
                    <a:pt x="327546" y="3"/>
                  </a:moveTo>
                  <a:lnTo>
                    <a:pt x="1156648" y="0"/>
                  </a:lnTo>
                  <a:lnTo>
                    <a:pt x="1156648" y="327545"/>
                  </a:lnTo>
                  <a:lnTo>
                    <a:pt x="0" y="327545"/>
                  </a:lnTo>
                  <a:lnTo>
                    <a:pt x="327546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39B90-4CA3-E746-4DF4-BF0B8878D6B9}"/>
                </a:ext>
              </a:extLst>
            </p:cNvPr>
            <p:cNvSpPr/>
            <p:nvPr/>
          </p:nvSpPr>
          <p:spPr>
            <a:xfrm>
              <a:off x="8635918" y="1494947"/>
              <a:ext cx="3266033" cy="23665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E619FF-E888-3A23-4C55-3FF04DB8B6D4}"/>
                </a:ext>
              </a:extLst>
            </p:cNvPr>
            <p:cNvSpPr/>
            <p:nvPr/>
          </p:nvSpPr>
          <p:spPr>
            <a:xfrm>
              <a:off x="8308374" y="1596032"/>
              <a:ext cx="3029798" cy="5738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5A72E5-C9B0-B954-7DD0-E9D9FBF3FEC8}"/>
              </a:ext>
            </a:extLst>
          </p:cNvPr>
          <p:cNvGrpSpPr/>
          <p:nvPr/>
        </p:nvGrpSpPr>
        <p:grpSpPr>
          <a:xfrm>
            <a:off x="4306388" y="3967019"/>
            <a:ext cx="3593577" cy="2366530"/>
            <a:chOff x="8308374" y="1494947"/>
            <a:chExt cx="3593577" cy="2366530"/>
          </a:xfrm>
        </p:grpSpPr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9351AAC2-3657-18E2-290C-37D6317D78EA}"/>
                </a:ext>
              </a:extLst>
            </p:cNvPr>
            <p:cNvSpPr/>
            <p:nvPr/>
          </p:nvSpPr>
          <p:spPr>
            <a:xfrm rot="16200000">
              <a:off x="8098330" y="1864009"/>
              <a:ext cx="747639" cy="327545"/>
            </a:xfrm>
            <a:custGeom>
              <a:avLst/>
              <a:gdLst>
                <a:gd name="connsiteX0" fmla="*/ 0 w 1156648"/>
                <a:gd name="connsiteY0" fmla="*/ 0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0 w 1156648"/>
                <a:gd name="connsiteY4" fmla="*/ 0 h 327545"/>
                <a:gd name="connsiteX0" fmla="*/ 327546 w 1156648"/>
                <a:gd name="connsiteY0" fmla="*/ 3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327546 w 1156648"/>
                <a:gd name="connsiteY4" fmla="*/ 3 h 32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648" h="327545">
                  <a:moveTo>
                    <a:pt x="327546" y="3"/>
                  </a:moveTo>
                  <a:lnTo>
                    <a:pt x="1156648" y="0"/>
                  </a:lnTo>
                  <a:lnTo>
                    <a:pt x="1156648" y="327545"/>
                  </a:lnTo>
                  <a:lnTo>
                    <a:pt x="0" y="327545"/>
                  </a:lnTo>
                  <a:lnTo>
                    <a:pt x="327546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B2AEDE-9B87-52EA-FC13-7B864E1EA4DD}"/>
                </a:ext>
              </a:extLst>
            </p:cNvPr>
            <p:cNvSpPr/>
            <p:nvPr/>
          </p:nvSpPr>
          <p:spPr>
            <a:xfrm>
              <a:off x="8635918" y="1494947"/>
              <a:ext cx="3266033" cy="23665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4F6750-4F27-FE46-5DAE-C5AAEF8C95B4}"/>
                </a:ext>
              </a:extLst>
            </p:cNvPr>
            <p:cNvSpPr/>
            <p:nvPr/>
          </p:nvSpPr>
          <p:spPr>
            <a:xfrm>
              <a:off x="8308374" y="1596032"/>
              <a:ext cx="3029798" cy="5738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ACD83C-BEEF-9467-1179-AC852C79A165}"/>
              </a:ext>
            </a:extLst>
          </p:cNvPr>
          <p:cNvGrpSpPr/>
          <p:nvPr/>
        </p:nvGrpSpPr>
        <p:grpSpPr>
          <a:xfrm>
            <a:off x="250145" y="3967019"/>
            <a:ext cx="3593577" cy="2366530"/>
            <a:chOff x="8308374" y="1494947"/>
            <a:chExt cx="3593577" cy="2366530"/>
          </a:xfrm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9B62B581-ABD5-C5AB-735C-8C7229BA9948}"/>
                </a:ext>
              </a:extLst>
            </p:cNvPr>
            <p:cNvSpPr/>
            <p:nvPr/>
          </p:nvSpPr>
          <p:spPr>
            <a:xfrm rot="16200000">
              <a:off x="8098330" y="1864009"/>
              <a:ext cx="747639" cy="327545"/>
            </a:xfrm>
            <a:custGeom>
              <a:avLst/>
              <a:gdLst>
                <a:gd name="connsiteX0" fmla="*/ 0 w 1156648"/>
                <a:gd name="connsiteY0" fmla="*/ 0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0 w 1156648"/>
                <a:gd name="connsiteY4" fmla="*/ 0 h 327545"/>
                <a:gd name="connsiteX0" fmla="*/ 327546 w 1156648"/>
                <a:gd name="connsiteY0" fmla="*/ 3 h 327545"/>
                <a:gd name="connsiteX1" fmla="*/ 1156648 w 1156648"/>
                <a:gd name="connsiteY1" fmla="*/ 0 h 327545"/>
                <a:gd name="connsiteX2" fmla="*/ 1156648 w 1156648"/>
                <a:gd name="connsiteY2" fmla="*/ 327545 h 327545"/>
                <a:gd name="connsiteX3" fmla="*/ 0 w 1156648"/>
                <a:gd name="connsiteY3" fmla="*/ 327545 h 327545"/>
                <a:gd name="connsiteX4" fmla="*/ 327546 w 1156648"/>
                <a:gd name="connsiteY4" fmla="*/ 3 h 32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648" h="327545">
                  <a:moveTo>
                    <a:pt x="327546" y="3"/>
                  </a:moveTo>
                  <a:lnTo>
                    <a:pt x="1156648" y="0"/>
                  </a:lnTo>
                  <a:lnTo>
                    <a:pt x="1156648" y="327545"/>
                  </a:lnTo>
                  <a:lnTo>
                    <a:pt x="0" y="327545"/>
                  </a:lnTo>
                  <a:lnTo>
                    <a:pt x="327546" y="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4D6906-B21D-CCCA-BD7B-FFF5074150A5}"/>
                </a:ext>
              </a:extLst>
            </p:cNvPr>
            <p:cNvSpPr/>
            <p:nvPr/>
          </p:nvSpPr>
          <p:spPr>
            <a:xfrm>
              <a:off x="8635918" y="1494947"/>
              <a:ext cx="3266033" cy="23665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5E4D1E-2CA9-C891-0543-79169CF54B0D}"/>
                </a:ext>
              </a:extLst>
            </p:cNvPr>
            <p:cNvSpPr/>
            <p:nvPr/>
          </p:nvSpPr>
          <p:spPr>
            <a:xfrm>
              <a:off x="8308374" y="1596032"/>
              <a:ext cx="3029798" cy="5738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0075" y="1633832"/>
            <a:ext cx="2292038" cy="4923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144757-F6BB-7385-368F-2B1F0EA06A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32699" y="2227061"/>
            <a:ext cx="3098053" cy="1569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3D3C3C"/>
                </a:solidFill>
              </a:defRPr>
            </a:lvl1pPr>
            <a:lvl2pPr marL="461963" indent="-231775">
              <a:defRPr sz="8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800">
                <a:solidFill>
                  <a:srgbClr val="3D3C3C"/>
                </a:solidFill>
              </a:defRPr>
            </a:lvl3pPr>
            <a:lvl4pPr marL="914400" indent="-230188">
              <a:defRPr sz="800">
                <a:solidFill>
                  <a:srgbClr val="3D3C3C"/>
                </a:solidFill>
              </a:defRPr>
            </a:lvl4pPr>
            <a:lvl5pPr marL="1144588" indent="-230188">
              <a:defRPr sz="8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44FBDB5D-0C26-9D55-2E41-ADC12DEABFC4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814BF275-C2C7-41D8-A670-8964B51B89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CDC6F134-F18C-F4A3-1797-502DB7B6B1EF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B4F628B6-5464-B53F-47DB-D661B5799B06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03904949-F15A-4A8F-A119-CA24BB842760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B0C96D94-D80D-5CFF-E03D-EABB753F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5" y="365125"/>
            <a:ext cx="11687855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A27E75C-A66A-F184-A1EB-3D846A3A46D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31502" y="1633832"/>
            <a:ext cx="492373" cy="492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3515CF5-5C83-909D-F281-A40BF2F84BF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90075" y="4096645"/>
            <a:ext cx="2292038" cy="4923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56C4662-005F-B4AB-1CF5-B2A94D5C51A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2699" y="4689874"/>
            <a:ext cx="3098053" cy="1569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3D3C3C"/>
                </a:solidFill>
              </a:defRPr>
            </a:lvl1pPr>
            <a:lvl2pPr marL="461963" indent="-231775">
              <a:defRPr sz="8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800">
                <a:solidFill>
                  <a:srgbClr val="3D3C3C"/>
                </a:solidFill>
              </a:defRPr>
            </a:lvl3pPr>
            <a:lvl4pPr marL="914400" indent="-230188">
              <a:defRPr sz="800">
                <a:solidFill>
                  <a:srgbClr val="3D3C3C"/>
                </a:solidFill>
              </a:defRPr>
            </a:lvl4pPr>
            <a:lvl5pPr marL="1144588" indent="-230188">
              <a:defRPr sz="8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Picture Placeholder 7">
            <a:extLst>
              <a:ext uri="{FF2B5EF4-FFF2-40B4-BE49-F238E27FC236}">
                <a16:creationId xmlns:a16="http://schemas.microsoft.com/office/drawing/2014/main" id="{433FC177-F68D-2654-E84B-9C7EFD6E126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31502" y="4096645"/>
            <a:ext cx="492373" cy="492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1A3AD651-A395-2CDE-6F2C-F3ECB288948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944282" y="1634115"/>
            <a:ext cx="2292038" cy="4923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0C187088-17F3-4B24-343F-990CD9B533C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686906" y="2227344"/>
            <a:ext cx="3098053" cy="1569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3D3C3C"/>
                </a:solidFill>
              </a:defRPr>
            </a:lvl1pPr>
            <a:lvl2pPr marL="461963" indent="-231775">
              <a:defRPr sz="8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800">
                <a:solidFill>
                  <a:srgbClr val="3D3C3C"/>
                </a:solidFill>
              </a:defRPr>
            </a:lvl3pPr>
            <a:lvl4pPr marL="914400" indent="-230188">
              <a:defRPr sz="800">
                <a:solidFill>
                  <a:srgbClr val="3D3C3C"/>
                </a:solidFill>
              </a:defRPr>
            </a:lvl4pPr>
            <a:lvl5pPr marL="1144588" indent="-230188">
              <a:defRPr sz="8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84F71F1A-57A5-9770-6861-69BE8366D89A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4385709" y="1634115"/>
            <a:ext cx="492373" cy="492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57" name="Text Placeholder 13">
            <a:extLst>
              <a:ext uri="{FF2B5EF4-FFF2-40B4-BE49-F238E27FC236}">
                <a16:creationId xmlns:a16="http://schemas.microsoft.com/office/drawing/2014/main" id="{0FB6ED0F-2C55-4A5D-62E5-E3F95373A54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940960" y="4096645"/>
            <a:ext cx="2292038" cy="4923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08B0761-6C3E-B0BA-3494-30D1FB166874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683584" y="4689874"/>
            <a:ext cx="3098053" cy="1569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3D3C3C"/>
                </a:solidFill>
              </a:defRPr>
            </a:lvl1pPr>
            <a:lvl2pPr marL="461963" indent="-231775">
              <a:defRPr sz="8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800">
                <a:solidFill>
                  <a:srgbClr val="3D3C3C"/>
                </a:solidFill>
              </a:defRPr>
            </a:lvl3pPr>
            <a:lvl4pPr marL="914400" indent="-230188">
              <a:defRPr sz="800">
                <a:solidFill>
                  <a:srgbClr val="3D3C3C"/>
                </a:solidFill>
              </a:defRPr>
            </a:lvl4pPr>
            <a:lvl5pPr marL="1144588" indent="-230188">
              <a:defRPr sz="8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AA5B539A-BEEA-0535-1B31-371EA70BA4DC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4382387" y="4096645"/>
            <a:ext cx="492373" cy="492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BFCEA8AA-E81C-12AD-4082-262A237161B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994976" y="4096645"/>
            <a:ext cx="2292038" cy="4923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32801B2-FC14-B85C-F19A-7EDFE800C73D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737600" y="4689874"/>
            <a:ext cx="3098053" cy="1569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3D3C3C"/>
                </a:solidFill>
              </a:defRPr>
            </a:lvl1pPr>
            <a:lvl2pPr marL="461963" indent="-231775">
              <a:defRPr sz="8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800">
                <a:solidFill>
                  <a:srgbClr val="3D3C3C"/>
                </a:solidFill>
              </a:defRPr>
            </a:lvl3pPr>
            <a:lvl4pPr marL="914400" indent="-230188">
              <a:defRPr sz="800">
                <a:solidFill>
                  <a:srgbClr val="3D3C3C"/>
                </a:solidFill>
              </a:defRPr>
            </a:lvl4pPr>
            <a:lvl5pPr marL="1144588" indent="-230188">
              <a:defRPr sz="8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Picture Placeholder 7">
            <a:extLst>
              <a:ext uri="{FF2B5EF4-FFF2-40B4-BE49-F238E27FC236}">
                <a16:creationId xmlns:a16="http://schemas.microsoft.com/office/drawing/2014/main" id="{43E21DCE-600A-C38C-4E1D-8B27FA36BF38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8436403" y="4096645"/>
            <a:ext cx="492373" cy="492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0ADEB0C5-48FD-5263-4EDB-A3A55E21E28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94976" y="1631925"/>
            <a:ext cx="2292038" cy="4923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B302248-7DA2-7AA1-9D28-2A6F4BF0CE3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737600" y="2225154"/>
            <a:ext cx="3098053" cy="1569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3D3C3C"/>
                </a:solidFill>
              </a:defRPr>
            </a:lvl1pPr>
            <a:lvl2pPr marL="461963" indent="-231775">
              <a:defRPr sz="800">
                <a:solidFill>
                  <a:srgbClr val="3D3C3C"/>
                </a:solidFill>
              </a:defRPr>
            </a:lvl2pPr>
            <a:lvl3pPr marL="684213" indent="-222250">
              <a:buFont typeface="Courier New" panose="02070309020205020404" pitchFamily="49" charset="0"/>
              <a:buChar char="o"/>
              <a:tabLst/>
              <a:defRPr sz="800">
                <a:solidFill>
                  <a:srgbClr val="3D3C3C"/>
                </a:solidFill>
              </a:defRPr>
            </a:lvl3pPr>
            <a:lvl4pPr marL="914400" indent="-230188">
              <a:defRPr sz="800">
                <a:solidFill>
                  <a:srgbClr val="3D3C3C"/>
                </a:solidFill>
              </a:defRPr>
            </a:lvl4pPr>
            <a:lvl5pPr marL="1144588" indent="-230188">
              <a:defRPr sz="8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711715D0-4C1A-8B9E-6AC3-242E6DB858F4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8436403" y="1631925"/>
            <a:ext cx="492373" cy="492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ADD ICON HERE</a:t>
            </a:r>
          </a:p>
        </p:txBody>
      </p:sp>
    </p:spTree>
    <p:extLst>
      <p:ext uri="{BB962C8B-B14F-4D97-AF65-F5344CB8AC3E}">
        <p14:creationId xmlns:p14="http://schemas.microsoft.com/office/powerpoint/2010/main" val="4174855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6A54D100-93D2-222F-8923-48053DC1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68" y="3027680"/>
            <a:ext cx="10599892" cy="3091315"/>
          </a:xfrm>
        </p:spPr>
        <p:txBody>
          <a:bodyPr anchor="b">
            <a:noAutofit/>
          </a:bodyPr>
          <a:lstStyle>
            <a:lvl1pPr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35FCDD-3A15-A070-F499-AFA9D80DD7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2162" y="378737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EF7B56-F28B-5FAC-6874-9C30E0FFD7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2161" y="94980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Presenter, role, group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E32BA3B-6904-45FF-A492-4CA21C2C7D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2736" y="6260568"/>
            <a:ext cx="3399432" cy="43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16206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6E9F79-0BE8-9C6F-3362-C67469B7D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C6C6A56-5317-B284-0BE2-C33961905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668" y="3027681"/>
            <a:ext cx="7755092" cy="3006416"/>
          </a:xfrm>
        </p:spPr>
        <p:txBody>
          <a:bodyPr anchor="b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3304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6E9F79-0BE8-9C6F-3362-C67469B7D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5EC9-B061-1DFF-3440-D0A47FFD7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668" y="3027681"/>
            <a:ext cx="7755092" cy="3006416"/>
          </a:xfrm>
        </p:spPr>
        <p:txBody>
          <a:bodyPr anchor="b"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4252497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B34EDC-C246-554D-89DE-700D7A3CD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0"/>
            <a:ext cx="10439401" cy="3860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7" name="Text Placeholder 57">
            <a:extLst>
              <a:ext uri="{FF2B5EF4-FFF2-40B4-BE49-F238E27FC236}">
                <a16:creationId xmlns:a16="http://schemas.microsoft.com/office/drawing/2014/main" id="{29857589-6B20-BE4B-B0B1-95B9E693BA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D30C1F7-85DA-F471-6092-824F0E3870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558" y="6465519"/>
            <a:ext cx="730344" cy="232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7DEFC-BB1B-88F9-887E-6284188F4CFF}"/>
              </a:ext>
            </a:extLst>
          </p:cNvPr>
          <p:cNvSpPr txBox="1"/>
          <p:nvPr userDrawn="1"/>
        </p:nvSpPr>
        <p:spPr>
          <a:xfrm>
            <a:off x="11305309" y="6547550"/>
            <a:ext cx="66652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21AF6E1-EC18-8344-8F4D-29C32337078D}" type="slidenum">
              <a:rPr lang="en-CA" sz="700" smtClean="0">
                <a:solidFill>
                  <a:schemeClr val="tx2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CA" sz="7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865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D30C1F7-85DA-F471-6092-824F0E3870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558" y="6465519"/>
            <a:ext cx="730344" cy="232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7DEFC-BB1B-88F9-887E-6284188F4CFF}"/>
              </a:ext>
            </a:extLst>
          </p:cNvPr>
          <p:cNvSpPr txBox="1"/>
          <p:nvPr userDrawn="1"/>
        </p:nvSpPr>
        <p:spPr>
          <a:xfrm>
            <a:off x="11305309" y="6547550"/>
            <a:ext cx="66652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21AF6E1-EC18-8344-8F4D-29C32337078D}" type="slidenum">
              <a:rPr lang="en-CA" sz="700" smtClean="0">
                <a:solidFill>
                  <a:schemeClr val="tx2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CA" sz="7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D012BC-D104-9AA7-5AB2-A3573CE4C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325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BA0DA34-99D3-FBCD-7D91-9ED7499A9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602715"/>
            <a:ext cx="5632426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3CBA8C-3701-C200-E6E5-8A1E5E5E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E7C50D-E832-9688-07E9-94F0838C093D}"/>
              </a:ext>
            </a:extLst>
          </p:cNvPr>
          <p:cNvPicPr>
            <a:picLocks/>
          </p:cNvPicPr>
          <p:nvPr/>
        </p:nvPicPr>
        <p:blipFill rotWithShape="1">
          <a:blip r:embed="rId3">
            <a:lum bright="70000" contrast="-70000"/>
          </a:blip>
          <a:srcRect r="59504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02FF99-9E93-9042-2CA2-FFFA2C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1535828"/>
            <a:ext cx="6554144" cy="3752978"/>
          </a:xfr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9086-8610-C95C-1034-E0A47D66153E}"/>
              </a:ext>
            </a:extLst>
          </p:cNvPr>
          <p:cNvCxnSpPr/>
          <p:nvPr/>
        </p:nvCxnSpPr>
        <p:spPr>
          <a:xfrm>
            <a:off x="232736" y="5445760"/>
            <a:ext cx="6554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Spr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D012BC-D104-9AA7-5AB2-A3573CE4C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325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BA0DA34-99D3-FBCD-7D91-9ED7499A9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602715"/>
            <a:ext cx="5632426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3CBA8C-3701-C200-E6E5-8A1E5E5E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E7C50D-E832-9688-07E9-94F0838C093D}"/>
              </a:ext>
            </a:extLst>
          </p:cNvPr>
          <p:cNvPicPr>
            <a:picLocks/>
          </p:cNvPicPr>
          <p:nvPr/>
        </p:nvPicPr>
        <p:blipFill rotWithShape="1">
          <a:blip r:embed="rId3">
            <a:lum bright="70000" contrast="-70000"/>
          </a:blip>
          <a:srcRect r="59504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02FF99-9E93-9042-2CA2-FFFA2C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1535828"/>
            <a:ext cx="6554144" cy="3752978"/>
          </a:xfr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9086-8610-C95C-1034-E0A47D66153E}"/>
              </a:ext>
            </a:extLst>
          </p:cNvPr>
          <p:cNvCxnSpPr/>
          <p:nvPr/>
        </p:nvCxnSpPr>
        <p:spPr>
          <a:xfrm>
            <a:off x="232736" y="5445760"/>
            <a:ext cx="6554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3158E8-D923-EF33-C84B-39415D47F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D012BC-D104-9AA7-5AB2-A3573CE4C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325" indent="0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BA0DA34-99D3-FBCD-7D91-9ED7499A9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602715"/>
            <a:ext cx="5632426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3CBA8C-3701-C200-E6E5-8A1E5E5E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E7C50D-E832-9688-07E9-94F0838C093D}"/>
              </a:ext>
            </a:extLst>
          </p:cNvPr>
          <p:cNvPicPr>
            <a:picLocks/>
          </p:cNvPicPr>
          <p:nvPr/>
        </p:nvPicPr>
        <p:blipFill rotWithShape="1">
          <a:blip r:embed="rId3">
            <a:lum bright="70000" contrast="-70000"/>
          </a:blip>
          <a:srcRect r="59504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02FF99-9E93-9042-2CA2-FFFA2C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6" y="1535828"/>
            <a:ext cx="6554144" cy="3752978"/>
          </a:xfr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F9086-8610-C95C-1034-E0A47D66153E}"/>
              </a:ext>
            </a:extLst>
          </p:cNvPr>
          <p:cNvCxnSpPr/>
          <p:nvPr/>
        </p:nvCxnSpPr>
        <p:spPr>
          <a:xfrm>
            <a:off x="232736" y="5445760"/>
            <a:ext cx="6554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8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135CA6-4E7D-D28D-B4F8-450A09D54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8B314-480C-60A1-6A37-D652B324FD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D6E9F79-0BE8-9C6F-3362-C67469B7D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5EC9-B061-1DFF-3440-D0A47FFD7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668" y="3027681"/>
            <a:ext cx="7755092" cy="3006416"/>
          </a:xfrm>
        </p:spPr>
        <p:txBody>
          <a:bodyPr anchor="b"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675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12193-A1B7-DBF6-1F62-D8393897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766218"/>
            <a:ext cx="4728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0A50A68-533D-97FA-883D-A2104C397CA5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765" r:id="rId21"/>
    <p:sldLayoutId id="2147483766" r:id="rId22"/>
    <p:sldLayoutId id="2147483767" r:id="rId23"/>
    <p:sldLayoutId id="2147483769" r:id="rId24"/>
    <p:sldLayoutId id="2147483770" r:id="rId25"/>
    <p:sldLayoutId id="2147483771" r:id="rId26"/>
    <p:sldLayoutId id="2147483824" r:id="rId27"/>
    <p:sldLayoutId id="2147483825" r:id="rId28"/>
    <p:sldLayoutId id="2147483826" r:id="rId29"/>
    <p:sldLayoutId id="214748382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69268-0D3E-2302-97F9-72E67F23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45" y="365125"/>
            <a:ext cx="11687855" cy="1108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3FCC-0794-B340-123C-11CDBE9A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145" y="1693545"/>
            <a:ext cx="11687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52AF-9FD9-C74B-B42F-4689347B8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80" y="6356350"/>
            <a:ext cx="243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4BF275-C2C7-41D8-A670-8964B51B89C2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FD18C-B37D-B374-8318-A8E3B45E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69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EE49-AF9C-018F-BF04-5884FE053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04949-F15A-4A8F-A119-CA24BB84276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03F7E0-217A-1977-8BC9-1F13391E4F2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5" y="6427726"/>
            <a:ext cx="71805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8" r:id="rId23"/>
    <p:sldLayoutId id="2147483829" r:id="rId24"/>
    <p:sldLayoutId id="2147483830" r:id="rId25"/>
    <p:sldLayoutId id="2147483831" r:id="rId26"/>
    <p:sldLayoutId id="2147483832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4AF44-9819-F5AC-E258-A334A734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Kyndryl AppDynamics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C788E-6592-3C1D-28AD-751A8175DE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Presenters: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CF97B2-5964-2DAA-4E5A-BE585FF6BB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92161" y="949807"/>
            <a:ext cx="3399432" cy="26238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Damian Waid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Service Delivery Manager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Staci Steger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Team Lead/Project Manager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Sayed Rahman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AppD</a:t>
            </a:r>
            <a:r>
              <a:rPr lang="en-US" dirty="0"/>
              <a:t> Engineer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Raj Patel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AppD</a:t>
            </a:r>
            <a:r>
              <a:rPr lang="en-US" dirty="0"/>
              <a:t> SME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C73F54-27BA-AEEA-8B6E-793C097D30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November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B3B2DE-F72D-CCEB-9D5E-626637A4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01</a:t>
            </a:r>
          </a:p>
          <a:p>
            <a:r>
              <a:rPr lang="en-US" dirty="0">
                <a:latin typeface="Arial"/>
                <a:cs typeface="Arial"/>
              </a:rPr>
              <a:t>02</a:t>
            </a:r>
          </a:p>
          <a:p>
            <a:r>
              <a:rPr lang="en-US" dirty="0">
                <a:latin typeface="Arial"/>
                <a:cs typeface="Arial"/>
              </a:rPr>
              <a:t>03</a:t>
            </a:r>
          </a:p>
          <a:p>
            <a:r>
              <a:rPr lang="en-US" dirty="0">
                <a:latin typeface="Arial"/>
                <a:cs typeface="Arial"/>
              </a:rPr>
              <a:t>04</a:t>
            </a:r>
          </a:p>
          <a:p>
            <a:r>
              <a:rPr lang="en-US" dirty="0">
                <a:latin typeface="Arial"/>
                <a:cs typeface="Arial"/>
              </a:rPr>
              <a:t>05</a:t>
            </a:r>
          </a:p>
          <a:p>
            <a:r>
              <a:rPr lang="en-US" dirty="0">
                <a:latin typeface="Arial"/>
                <a:cs typeface="Arial"/>
              </a:rPr>
              <a:t>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E3AF-E071-9FBE-A730-25A174766B1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Intros and Agenda</a:t>
            </a:r>
          </a:p>
          <a:p>
            <a:r>
              <a:rPr lang="en-US" dirty="0"/>
              <a:t>AppDynamics Application Onboarding</a:t>
            </a:r>
          </a:p>
          <a:p>
            <a:r>
              <a:rPr lang="en-US" dirty="0"/>
              <a:t>License Types</a:t>
            </a:r>
          </a:p>
          <a:p>
            <a:r>
              <a:rPr lang="en-US" dirty="0"/>
              <a:t>AppDynamics Steady State Support</a:t>
            </a:r>
          </a:p>
          <a:p>
            <a:r>
              <a:rPr lang="en-US" dirty="0">
                <a:latin typeface="Arial"/>
                <a:cs typeface="Arial"/>
              </a:rPr>
              <a:t>AppDynamics High Availability Controller</a:t>
            </a:r>
          </a:p>
          <a:p>
            <a:r>
              <a:rPr lang="en-US" dirty="0"/>
              <a:t>AppDynamics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258C6-D8BD-6547-7456-0B1F848E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8460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0E872CD-646D-8E9A-5EA9-45970C75E598}"/>
              </a:ext>
            </a:extLst>
          </p:cNvPr>
          <p:cNvSpPr/>
          <p:nvPr/>
        </p:nvSpPr>
        <p:spPr>
          <a:xfrm>
            <a:off x="8620773" y="5881270"/>
            <a:ext cx="2845225" cy="3493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1-2 Hours for Reviews &amp; Touchpoints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55941-7C86-A1B9-8C79-832745713436}"/>
              </a:ext>
            </a:extLst>
          </p:cNvPr>
          <p:cNvSpPr/>
          <p:nvPr/>
        </p:nvSpPr>
        <p:spPr>
          <a:xfrm>
            <a:off x="6077016" y="5880718"/>
            <a:ext cx="2547398" cy="3493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rgbClr val="FFFFFF"/>
                </a:solidFill>
              </a:rPr>
              <a:t>1</a:t>
            </a: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-10 Hours for Troubleshooting &amp; Configuration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D2CE8E-79CD-A883-EFDF-2C3203F050E9}"/>
              </a:ext>
            </a:extLst>
          </p:cNvPr>
          <p:cNvSpPr/>
          <p:nvPr/>
        </p:nvSpPr>
        <p:spPr>
          <a:xfrm>
            <a:off x="755868" y="5880718"/>
            <a:ext cx="2716527" cy="3493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3-5 Hours for Planning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D7FEE1-1BCB-2832-47B5-CD143CB55E6A}"/>
              </a:ext>
            </a:extLst>
          </p:cNvPr>
          <p:cNvSpPr/>
          <p:nvPr/>
        </p:nvSpPr>
        <p:spPr>
          <a:xfrm>
            <a:off x="3472396" y="5882125"/>
            <a:ext cx="2614112" cy="3493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1-4 hours for Reviews &amp; Touchpoints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97083D-D02F-3E4E-7416-170C2FE2F4D4}"/>
              </a:ext>
            </a:extLst>
          </p:cNvPr>
          <p:cNvSpPr/>
          <p:nvPr/>
        </p:nvSpPr>
        <p:spPr>
          <a:xfrm>
            <a:off x="7492316" y="4834146"/>
            <a:ext cx="1132097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Install Prod Agents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094867-E478-147D-9B37-B9148B2D124C}"/>
              </a:ext>
            </a:extLst>
          </p:cNvPr>
          <p:cNvSpPr/>
          <p:nvPr/>
        </p:nvSpPr>
        <p:spPr>
          <a:xfrm>
            <a:off x="3472395" y="3081816"/>
            <a:ext cx="2604620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MVP &amp; Customized Dashboards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24404-6634-959C-6122-092DFCD21CA8}"/>
              </a:ext>
            </a:extLst>
          </p:cNvPr>
          <p:cNvSpPr/>
          <p:nvPr/>
        </p:nvSpPr>
        <p:spPr>
          <a:xfrm>
            <a:off x="2190483" y="2051698"/>
            <a:ext cx="1281912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Install/Configure Agents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D0C753-7D39-4B17-9457-5AEBE6B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AppDynamics Application Onboarding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087D92-A379-D4C8-94CA-35F5E2D4E8F6}"/>
              </a:ext>
            </a:extLst>
          </p:cNvPr>
          <p:cNvSpPr/>
          <p:nvPr/>
        </p:nvSpPr>
        <p:spPr>
          <a:xfrm>
            <a:off x="755869" y="1374483"/>
            <a:ext cx="1440576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Roadshow Meeting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ABB47-DC26-7E83-E534-3B784EAF4CDF}"/>
              </a:ext>
            </a:extLst>
          </p:cNvPr>
          <p:cNvSpPr/>
          <p:nvPr/>
        </p:nvSpPr>
        <p:spPr>
          <a:xfrm>
            <a:off x="2630078" y="2721080"/>
            <a:ext cx="842317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BT Discovery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AF5BE-D8E2-EF89-F836-7B95FD440D0C}"/>
              </a:ext>
            </a:extLst>
          </p:cNvPr>
          <p:cNvSpPr/>
          <p:nvPr/>
        </p:nvSpPr>
        <p:spPr>
          <a:xfrm>
            <a:off x="2190483" y="2388673"/>
            <a:ext cx="1042725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rgbClr val="042315"/>
                </a:solidFill>
              </a:rPr>
              <a:t>Controller Access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rgbClr val="04231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0CA-0BD9-9864-4788-7D1A39FF72FA}"/>
              </a:ext>
            </a:extLst>
          </p:cNvPr>
          <p:cNvSpPr/>
          <p:nvPr/>
        </p:nvSpPr>
        <p:spPr>
          <a:xfrm>
            <a:off x="4769769" y="3442552"/>
            <a:ext cx="1316738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Configure Tiers &amp;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B23CA-B147-6D0E-B7BE-3512F5E7CAE8}"/>
              </a:ext>
            </a:extLst>
          </p:cNvPr>
          <p:cNvSpPr/>
          <p:nvPr/>
        </p:nvSpPr>
        <p:spPr>
          <a:xfrm>
            <a:off x="6096000" y="3791578"/>
            <a:ext cx="1584418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Configure &amp; Test Health Rules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1411E-4B2C-3202-81D4-05A6F0080245}"/>
              </a:ext>
            </a:extLst>
          </p:cNvPr>
          <p:cNvGrpSpPr/>
          <p:nvPr/>
        </p:nvGrpSpPr>
        <p:grpSpPr>
          <a:xfrm>
            <a:off x="755868" y="764123"/>
            <a:ext cx="10710136" cy="562967"/>
            <a:chOff x="755868" y="1706812"/>
            <a:chExt cx="7796134" cy="562967"/>
          </a:xfrm>
        </p:grpSpPr>
        <p:sp>
          <p:nvSpPr>
            <p:cNvPr id="4" name="Pentagon 34">
              <a:extLst>
                <a:ext uri="{FF2B5EF4-FFF2-40B4-BE49-F238E27FC236}">
                  <a16:creationId xmlns:a16="http://schemas.microsoft.com/office/drawing/2014/main" id="{E03D5C4E-CBD0-74CC-1E82-0324D1B2C059}"/>
                </a:ext>
              </a:extLst>
            </p:cNvPr>
            <p:cNvSpPr/>
            <p:nvPr/>
          </p:nvSpPr>
          <p:spPr>
            <a:xfrm>
              <a:off x="6361065" y="1709054"/>
              <a:ext cx="2190937" cy="413791"/>
            </a:xfrm>
            <a:prstGeom prst="homePlate">
              <a:avLst>
                <a:gd name="adj" fmla="val 73261"/>
              </a:avLst>
            </a:prstGeom>
            <a:solidFill>
              <a:schemeClr val="tx2">
                <a:lumMod val="75000"/>
                <a:lumOff val="25000"/>
              </a:schemeClr>
            </a:solidFill>
            <a:ln w="12700" cap="rnd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0972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Prod Migration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(5-10 days)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642DD4-73E4-4B9B-F79C-34469DAE5D8D}"/>
                </a:ext>
              </a:extLst>
            </p:cNvPr>
            <p:cNvGrpSpPr/>
            <p:nvPr/>
          </p:nvGrpSpPr>
          <p:grpSpPr>
            <a:xfrm>
              <a:off x="755868" y="1706812"/>
              <a:ext cx="5927736" cy="562967"/>
              <a:chOff x="547829" y="1608294"/>
              <a:chExt cx="7075090" cy="56296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1D04290-6637-C4EA-1F82-7FEBA9FB7EF1}"/>
                  </a:ext>
                </a:extLst>
              </p:cNvPr>
              <p:cNvGrpSpPr/>
              <p:nvPr/>
            </p:nvGrpSpPr>
            <p:grpSpPr>
              <a:xfrm>
                <a:off x="547829" y="1608294"/>
                <a:ext cx="7075090" cy="417598"/>
                <a:chOff x="547829" y="1608294"/>
                <a:chExt cx="7075090" cy="417598"/>
              </a:xfrm>
            </p:grpSpPr>
            <p:sp>
              <p:nvSpPr>
                <p:cNvPr id="33" name="Pentagon 32">
                  <a:extLst>
                    <a:ext uri="{FF2B5EF4-FFF2-40B4-BE49-F238E27FC236}">
                      <a16:creationId xmlns:a16="http://schemas.microsoft.com/office/drawing/2014/main" id="{1536C521-A86E-58E9-F28F-0B063336F90E}"/>
                    </a:ext>
                  </a:extLst>
                </p:cNvPr>
                <p:cNvSpPr/>
                <p:nvPr/>
              </p:nvSpPr>
              <p:spPr>
                <a:xfrm>
                  <a:off x="5007910" y="1608294"/>
                  <a:ext cx="2615009" cy="416922"/>
                </a:xfrm>
                <a:prstGeom prst="homePlate">
                  <a:avLst>
                    <a:gd name="adj" fmla="val 73261"/>
                  </a:avLst>
                </a:prstGeom>
                <a:solidFill>
                  <a:srgbClr val="2A494C"/>
                </a:solidFill>
                <a:ln w="12700" cap="rnd" cmpd="sng" algn="ctr">
                  <a:noFill/>
                  <a:prstDash val="solid"/>
                  <a:miter lim="800000"/>
                </a:ln>
                <a:effectLst>
                  <a:softEdge rad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0972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Finalize QA </a:t>
                  </a:r>
                  <a:r>
                    <a:rPr kumimoji="0" lang="en-US" sz="9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(3-5 days)</a:t>
                  </a:r>
                  <a:endPara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Calibri"/>
                  </a:endParaRPr>
                </a:p>
              </p:txBody>
            </p:sp>
            <p:sp>
              <p:nvSpPr>
                <p:cNvPr id="34" name="Pentagon 33">
                  <a:extLst>
                    <a:ext uri="{FF2B5EF4-FFF2-40B4-BE49-F238E27FC236}">
                      <a16:creationId xmlns:a16="http://schemas.microsoft.com/office/drawing/2014/main" id="{51BE9EFD-D29E-C2A6-BD20-4BE9ACEC31D8}"/>
                    </a:ext>
                  </a:extLst>
                </p:cNvPr>
                <p:cNvSpPr/>
                <p:nvPr/>
              </p:nvSpPr>
              <p:spPr>
                <a:xfrm>
                  <a:off x="2828230" y="1610535"/>
                  <a:ext cx="2564649" cy="413792"/>
                </a:xfrm>
                <a:prstGeom prst="homePlate">
                  <a:avLst>
                    <a:gd name="adj" fmla="val 73261"/>
                  </a:avLst>
                </a:prstGeom>
                <a:solidFill>
                  <a:srgbClr val="BBBBBB"/>
                </a:solidFill>
                <a:ln w="12700" cap="rnd" cmpd="sng" algn="ctr">
                  <a:noFill/>
                  <a:prstDash val="solid"/>
                  <a:miter lim="800000"/>
                </a:ln>
                <a:effectLst>
                  <a:softEdge rad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0972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         </a:t>
                  </a: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QA Implementation </a:t>
                  </a:r>
                  <a:r>
                    <a:rPr kumimoji="0" lang="en-US" sz="9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(5-10 days)</a:t>
                  </a:r>
                  <a:endPara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51243"/>
                    </a:solidFill>
                    <a:effectLst/>
                    <a:uLnTx/>
                    <a:uFillTx/>
                    <a:cs typeface="Calibri"/>
                  </a:endParaRPr>
                </a:p>
              </p:txBody>
            </p:sp>
            <p:sp>
              <p:nvSpPr>
                <p:cNvPr id="35" name="Pentagon 34">
                  <a:extLst>
                    <a:ext uri="{FF2B5EF4-FFF2-40B4-BE49-F238E27FC236}">
                      <a16:creationId xmlns:a16="http://schemas.microsoft.com/office/drawing/2014/main" id="{2D77F93C-C79B-1460-6977-8081BEAB26F2}"/>
                    </a:ext>
                  </a:extLst>
                </p:cNvPr>
                <p:cNvSpPr/>
                <p:nvPr/>
              </p:nvSpPr>
              <p:spPr>
                <a:xfrm>
                  <a:off x="547829" y="1612101"/>
                  <a:ext cx="2615010" cy="413791"/>
                </a:xfrm>
                <a:prstGeom prst="homePlate">
                  <a:avLst>
                    <a:gd name="adj" fmla="val 73261"/>
                  </a:avLst>
                </a:prstGeom>
                <a:solidFill>
                  <a:srgbClr val="FF462C"/>
                </a:solidFill>
                <a:ln w="12700" cap="rnd" cmpd="sng" algn="ctr">
                  <a:noFill/>
                  <a:prstDash val="solid"/>
                  <a:miter lim="800000"/>
                </a:ln>
                <a:effectLst>
                  <a:softEdge rad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0972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Planning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 </a:t>
                  </a:r>
                  <a:r>
                    <a:rPr kumimoji="0" lang="en-US" sz="9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cs typeface="Calibri"/>
                    </a:rPr>
                    <a:t>(3-5 days)</a:t>
                  </a:r>
                  <a:endParaRPr kumimoji="0" 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Calibri"/>
                  </a:endParaRPr>
                </a:p>
              </p:txBody>
            </p:sp>
          </p:grp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A3A1BD54-A71D-0FFC-A7F2-F6DE90629933}"/>
                  </a:ext>
                </a:extLst>
              </p:cNvPr>
              <p:cNvSpPr/>
              <p:nvPr/>
            </p:nvSpPr>
            <p:spPr>
              <a:xfrm rot="10800000">
                <a:off x="1531258" y="2002473"/>
                <a:ext cx="576065" cy="144692"/>
              </a:xfrm>
              <a:prstGeom prst="triangle">
                <a:avLst/>
              </a:prstGeom>
              <a:solidFill>
                <a:srgbClr val="FF46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51243"/>
                  </a:solidFill>
                  <a:effectLst/>
                  <a:uLnTx/>
                  <a:uFillTx/>
                  <a:cs typeface="Calibri"/>
                </a:endParaRP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BFC2FCE4-B3B3-DBF7-215E-03170343FB3C}"/>
                  </a:ext>
                </a:extLst>
              </p:cNvPr>
              <p:cNvSpPr/>
              <p:nvPr/>
            </p:nvSpPr>
            <p:spPr>
              <a:xfrm rot="10800000">
                <a:off x="3767869" y="2026568"/>
                <a:ext cx="576065" cy="144692"/>
              </a:xfrm>
              <a:prstGeom prst="triangle">
                <a:avLst/>
              </a:prstGeom>
              <a:solidFill>
                <a:srgbClr val="BBBBB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51243"/>
                  </a:solidFill>
                  <a:effectLst/>
                  <a:uLnTx/>
                  <a:uFillTx/>
                  <a:cs typeface="Calibri"/>
                </a:endParaRPr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53433C0A-025D-57C4-F3B7-97729268958E}"/>
                  </a:ext>
                </a:extLst>
              </p:cNvPr>
              <p:cNvSpPr/>
              <p:nvPr/>
            </p:nvSpPr>
            <p:spPr>
              <a:xfrm rot="10800000">
                <a:off x="5987919" y="2026569"/>
                <a:ext cx="576065" cy="144692"/>
              </a:xfrm>
              <a:prstGeom prst="triangle">
                <a:avLst/>
              </a:prstGeom>
              <a:solidFill>
                <a:srgbClr val="2A494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51243"/>
                  </a:solidFill>
                  <a:effectLst/>
                  <a:uLnTx/>
                  <a:uFillTx/>
                  <a:cs typeface="Calibri"/>
                </a:endParaRPr>
              </a:p>
            </p:txBody>
          </p:sp>
        </p:grpSp>
        <p:sp>
          <p:nvSpPr>
            <p:cNvPr id="8" name="Triangle 29">
              <a:extLst>
                <a:ext uri="{FF2B5EF4-FFF2-40B4-BE49-F238E27FC236}">
                  <a16:creationId xmlns:a16="http://schemas.microsoft.com/office/drawing/2014/main" id="{058DF5C7-0AFF-F401-0B37-B346F718EB54}"/>
                </a:ext>
              </a:extLst>
            </p:cNvPr>
            <p:cNvSpPr/>
            <p:nvPr/>
          </p:nvSpPr>
          <p:spPr>
            <a:xfrm rot="10800000">
              <a:off x="7215210" y="2120299"/>
              <a:ext cx="482646" cy="144692"/>
            </a:xfrm>
            <a:prstGeom prst="triangle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0972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51243"/>
                </a:solidFill>
                <a:effectLst/>
                <a:uLnTx/>
                <a:uFillTx/>
                <a:cs typeface="Calibri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CC413-AD44-16F9-27B1-4594143302F2}"/>
              </a:ext>
            </a:extLst>
          </p:cNvPr>
          <p:cNvCxnSpPr>
            <a:cxnSpLocks/>
          </p:cNvCxnSpPr>
          <p:nvPr/>
        </p:nvCxnSpPr>
        <p:spPr>
          <a:xfrm flipH="1">
            <a:off x="3472395" y="1302995"/>
            <a:ext cx="5965" cy="4927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DAA7-E891-992B-91FE-DCB93F4DD6E5}"/>
              </a:ext>
            </a:extLst>
          </p:cNvPr>
          <p:cNvCxnSpPr>
            <a:cxnSpLocks/>
          </p:cNvCxnSpPr>
          <p:nvPr/>
        </p:nvCxnSpPr>
        <p:spPr>
          <a:xfrm>
            <a:off x="6077015" y="1291988"/>
            <a:ext cx="0" cy="49381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81B81C-6D0B-4477-394F-F0AA8A8F017E}"/>
              </a:ext>
            </a:extLst>
          </p:cNvPr>
          <p:cNvCxnSpPr>
            <a:cxnSpLocks/>
          </p:cNvCxnSpPr>
          <p:nvPr/>
        </p:nvCxnSpPr>
        <p:spPr>
          <a:xfrm flipH="1">
            <a:off x="8620774" y="1302995"/>
            <a:ext cx="3641" cy="4927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66941E9-8451-816D-7AA1-83CFC6615DA2}"/>
              </a:ext>
            </a:extLst>
          </p:cNvPr>
          <p:cNvSpPr/>
          <p:nvPr/>
        </p:nvSpPr>
        <p:spPr>
          <a:xfrm>
            <a:off x="755868" y="1714723"/>
            <a:ext cx="3344792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Complete Application Questionnaire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C97BB-8774-EB79-554E-16137E10F870}"/>
              </a:ext>
            </a:extLst>
          </p:cNvPr>
          <p:cNvSpPr/>
          <p:nvPr/>
        </p:nvSpPr>
        <p:spPr>
          <a:xfrm>
            <a:off x="6895151" y="4144008"/>
            <a:ext cx="1194330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Configure/Test Alerts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7A107A-3D4D-796C-F642-80DE90E5CA6D}"/>
              </a:ext>
            </a:extLst>
          </p:cNvPr>
          <p:cNvSpPr/>
          <p:nvPr/>
        </p:nvSpPr>
        <p:spPr>
          <a:xfrm>
            <a:off x="7517556" y="4489077"/>
            <a:ext cx="572164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Sign-Off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D062AF-E03D-FB91-A8D1-08343ECA3AE6}"/>
              </a:ext>
            </a:extLst>
          </p:cNvPr>
          <p:cNvSpPr/>
          <p:nvPr/>
        </p:nvSpPr>
        <p:spPr>
          <a:xfrm>
            <a:off x="8624413" y="5188044"/>
            <a:ext cx="1471690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Replication QA Environment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978ECA-3D35-A725-CE27-D652B8DE745A}"/>
              </a:ext>
            </a:extLst>
          </p:cNvPr>
          <p:cNvSpPr/>
          <p:nvPr/>
        </p:nvSpPr>
        <p:spPr>
          <a:xfrm>
            <a:off x="10096102" y="5535049"/>
            <a:ext cx="1369897" cy="315307"/>
          </a:xfrm>
          <a:prstGeom prst="rect">
            <a:avLst/>
          </a:prstGeom>
          <a:solidFill>
            <a:srgbClr val="F2F1EE"/>
          </a:solidFill>
          <a:ln w="12700" cap="flat" cmpd="sng" algn="ctr">
            <a:solidFill>
              <a:srgbClr val="FFFFFF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ea typeface="+mn-ea"/>
                <a:cs typeface="+mn-cs"/>
              </a:rPr>
              <a:t>Test, Validation, Sign-Off</a:t>
            </a:r>
          </a:p>
        </p:txBody>
      </p:sp>
      <p:sp>
        <p:nvSpPr>
          <p:cNvPr id="51" name="Rectangle: Diagonal Corners Rounded 120">
            <a:extLst>
              <a:ext uri="{FF2B5EF4-FFF2-40B4-BE49-F238E27FC236}">
                <a16:creationId xmlns:a16="http://schemas.microsoft.com/office/drawing/2014/main" id="{78ADD04F-8536-2D7C-5863-82D051E2B002}"/>
              </a:ext>
            </a:extLst>
          </p:cNvPr>
          <p:cNvSpPr/>
          <p:nvPr/>
        </p:nvSpPr>
        <p:spPr>
          <a:xfrm>
            <a:off x="10533033" y="4106285"/>
            <a:ext cx="1471684" cy="127863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800" dirty="0">
                <a:solidFill>
                  <a:schemeClr val="bg1"/>
                </a:solidFill>
              </a:rPr>
              <a:t>During this activity we will replicate all custom configurations, settings, and dashboards from QA into PROD. This can be done manually or with the use of a config exporter tool.</a:t>
            </a:r>
          </a:p>
        </p:txBody>
      </p:sp>
      <p:sp>
        <p:nvSpPr>
          <p:cNvPr id="52" name="Triangle 29">
            <a:extLst>
              <a:ext uri="{FF2B5EF4-FFF2-40B4-BE49-F238E27FC236}">
                <a16:creationId xmlns:a16="http://schemas.microsoft.com/office/drawing/2014/main" id="{DF87CC50-463E-95D2-E742-450E3AAD4D92}"/>
              </a:ext>
            </a:extLst>
          </p:cNvPr>
          <p:cNvSpPr/>
          <p:nvPr/>
        </p:nvSpPr>
        <p:spPr>
          <a:xfrm rot="10800000">
            <a:off x="10523606" y="5358659"/>
            <a:ext cx="663047" cy="144692"/>
          </a:xfrm>
          <a:prstGeom prst="triangle">
            <a:avLst/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51243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66" name="Rectangle: Diagonal Corners Rounded 120">
            <a:extLst>
              <a:ext uri="{FF2B5EF4-FFF2-40B4-BE49-F238E27FC236}">
                <a16:creationId xmlns:a16="http://schemas.microsoft.com/office/drawing/2014/main" id="{AA3E1656-4590-09F9-4B2B-97222B70EC8F}"/>
              </a:ext>
            </a:extLst>
          </p:cNvPr>
          <p:cNvSpPr/>
          <p:nvPr/>
        </p:nvSpPr>
        <p:spPr>
          <a:xfrm>
            <a:off x="756902" y="4393089"/>
            <a:ext cx="1471684" cy="127863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800" dirty="0">
                <a:solidFill>
                  <a:schemeClr val="bg1"/>
                </a:solidFill>
              </a:rPr>
              <a:t>Along the bottom are estimated times per phase that will require efforts from the application team </a:t>
            </a:r>
          </a:p>
        </p:txBody>
      </p:sp>
      <p:sp>
        <p:nvSpPr>
          <p:cNvPr id="67" name="Triangle 29">
            <a:extLst>
              <a:ext uri="{FF2B5EF4-FFF2-40B4-BE49-F238E27FC236}">
                <a16:creationId xmlns:a16="http://schemas.microsoft.com/office/drawing/2014/main" id="{A088CE24-98B0-13D0-68DD-9B144FC75AD3}"/>
              </a:ext>
            </a:extLst>
          </p:cNvPr>
          <p:cNvSpPr/>
          <p:nvPr/>
        </p:nvSpPr>
        <p:spPr>
          <a:xfrm rot="10800000">
            <a:off x="1119561" y="5671728"/>
            <a:ext cx="663047" cy="144692"/>
          </a:xfrm>
          <a:prstGeom prst="triangle">
            <a:avLst/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51243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68" name="Rectangle: Diagonal Corners Rounded 120">
            <a:extLst>
              <a:ext uri="{FF2B5EF4-FFF2-40B4-BE49-F238E27FC236}">
                <a16:creationId xmlns:a16="http://schemas.microsoft.com/office/drawing/2014/main" id="{5C89E570-72A6-E097-9CE1-FB0654720F7C}"/>
              </a:ext>
            </a:extLst>
          </p:cNvPr>
          <p:cNvSpPr/>
          <p:nvPr/>
        </p:nvSpPr>
        <p:spPr>
          <a:xfrm>
            <a:off x="8742995" y="3707243"/>
            <a:ext cx="1471684" cy="127863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800" dirty="0">
                <a:solidFill>
                  <a:schemeClr val="bg1"/>
                </a:solidFill>
              </a:rPr>
              <a:t>During this activity, Kyndryl </a:t>
            </a:r>
            <a:r>
              <a:rPr lang="en-US" sz="800" dirty="0" err="1">
                <a:solidFill>
                  <a:schemeClr val="bg1"/>
                </a:solidFill>
              </a:rPr>
              <a:t>AppD</a:t>
            </a:r>
            <a:r>
              <a:rPr lang="en-US" sz="800" dirty="0">
                <a:solidFill>
                  <a:schemeClr val="bg1"/>
                </a:solidFill>
              </a:rPr>
              <a:t> support will replication all custom configurations, settings &amp; Dashboards from QA into Prod.  This can be done manually or with use of a config exporter tool.</a:t>
            </a:r>
          </a:p>
        </p:txBody>
      </p:sp>
      <p:sp>
        <p:nvSpPr>
          <p:cNvPr id="69" name="Triangle 29">
            <a:extLst>
              <a:ext uri="{FF2B5EF4-FFF2-40B4-BE49-F238E27FC236}">
                <a16:creationId xmlns:a16="http://schemas.microsoft.com/office/drawing/2014/main" id="{10E1F944-7D6A-9961-2AE2-0C35683E21CE}"/>
              </a:ext>
            </a:extLst>
          </p:cNvPr>
          <p:cNvSpPr/>
          <p:nvPr/>
        </p:nvSpPr>
        <p:spPr>
          <a:xfrm rot="10800000">
            <a:off x="9390249" y="4974856"/>
            <a:ext cx="663047" cy="144692"/>
          </a:xfrm>
          <a:prstGeom prst="triangle">
            <a:avLst/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51243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70" name="Text Placeholder 11">
            <a:extLst>
              <a:ext uri="{FF2B5EF4-FFF2-40B4-BE49-F238E27FC236}">
                <a16:creationId xmlns:a16="http://schemas.microsoft.com/office/drawing/2014/main" id="{9B8A8E74-289B-F0AD-7AB4-044094C16572}"/>
              </a:ext>
            </a:extLst>
          </p:cNvPr>
          <p:cNvSpPr txBox="1">
            <a:spLocks/>
          </p:cNvSpPr>
          <p:nvPr/>
        </p:nvSpPr>
        <p:spPr>
          <a:xfrm>
            <a:off x="8742995" y="1382318"/>
            <a:ext cx="2723003" cy="1549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Phase implementation and customer interaction times are subject to change based on user requirements: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Number of servers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# of customer BTs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# of customer health rules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# of custom health rules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# of created dashboards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Complexity of environment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Additional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2173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CD0C753-7D39-4B17-9457-5AEBE6B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License Types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AA84BB-7A1F-40E4-A1B9-2723A3528D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8600" y="705999"/>
            <a:ext cx="11704320" cy="726789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AppDynamics offers a diverse licensing model to allow application teams to customize the degree of Application Performance Monitoring that will best suit their needs.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C675CB-D088-3757-293E-9636514B0E31}"/>
              </a:ext>
            </a:extLst>
          </p:cNvPr>
          <p:cNvSpPr/>
          <p:nvPr/>
        </p:nvSpPr>
        <p:spPr>
          <a:xfrm>
            <a:off x="243840" y="1581274"/>
            <a:ext cx="11704320" cy="4762965"/>
          </a:xfrm>
          <a:prstGeom prst="rect">
            <a:avLst/>
          </a:prstGeom>
          <a:solidFill>
            <a:srgbClr val="F2F1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26EF78E-C00F-F1B2-C7CD-24B0055E81BC}"/>
              </a:ext>
            </a:extLst>
          </p:cNvPr>
          <p:cNvSpPr txBox="1">
            <a:spLocks/>
          </p:cNvSpPr>
          <p:nvPr/>
        </p:nvSpPr>
        <p:spPr>
          <a:xfrm>
            <a:off x="667625" y="2293399"/>
            <a:ext cx="3200400" cy="200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Tx/>
              <a:buNone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2889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7413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042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8CFC7-9983-8F18-09AE-0DB54DC767E7}"/>
              </a:ext>
            </a:extLst>
          </p:cNvPr>
          <p:cNvSpPr/>
          <p:nvPr/>
        </p:nvSpPr>
        <p:spPr>
          <a:xfrm>
            <a:off x="259081" y="1505663"/>
            <a:ext cx="11704320" cy="365760"/>
          </a:xfrm>
          <a:prstGeom prst="rect">
            <a:avLst/>
          </a:prstGeom>
          <a:solidFill>
            <a:srgbClr val="F2F1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rgbClr val="F2F1EE">
                      <a:alpha val="40000"/>
                    </a:srgbClr>
                  </a:outerShdw>
                </a:effectLst>
                <a:uLnTx/>
                <a:uFillTx/>
                <a:ea typeface="+mn-ea"/>
                <a:cs typeface="Arial" panose="020B0604020202020204" pitchFamily="34" charset="0"/>
              </a:rPr>
              <a:t>AppDynamics License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14FF8B-5481-545F-63F5-5B847DF07F23}"/>
              </a:ext>
            </a:extLst>
          </p:cNvPr>
          <p:cNvSpPr/>
          <p:nvPr/>
        </p:nvSpPr>
        <p:spPr>
          <a:xfrm>
            <a:off x="637739" y="2074077"/>
            <a:ext cx="5213986" cy="182880"/>
          </a:xfrm>
          <a:prstGeom prst="rect">
            <a:avLst/>
          </a:prstGeom>
          <a:solidFill>
            <a:srgbClr val="04231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Application Performance Monitoring (APM)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9F032-0AC7-6D21-6055-4A5701B9D166}"/>
              </a:ext>
            </a:extLst>
          </p:cNvPr>
          <p:cNvSpPr/>
          <p:nvPr/>
        </p:nvSpPr>
        <p:spPr>
          <a:xfrm>
            <a:off x="6096000" y="2074078"/>
            <a:ext cx="5458261" cy="182880"/>
          </a:xfrm>
          <a:prstGeom prst="rect">
            <a:avLst/>
          </a:prstGeom>
          <a:solidFill>
            <a:srgbClr val="04231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End-User Monitoring (EUM)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0E193-5D39-A90B-1C59-1EC2C5B83BEB}"/>
              </a:ext>
            </a:extLst>
          </p:cNvPr>
          <p:cNvSpPr/>
          <p:nvPr/>
        </p:nvSpPr>
        <p:spPr>
          <a:xfrm>
            <a:off x="6090805" y="4273036"/>
            <a:ext cx="5433570" cy="182880"/>
          </a:xfrm>
          <a:prstGeom prst="rect">
            <a:avLst/>
          </a:prstGeom>
          <a:solidFill>
            <a:srgbClr val="04231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Infrastructure Visibility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DD177C-4D50-1A1B-6F82-40D5E5CF6BBE}"/>
              </a:ext>
            </a:extLst>
          </p:cNvPr>
          <p:cNvSpPr/>
          <p:nvPr/>
        </p:nvSpPr>
        <p:spPr>
          <a:xfrm>
            <a:off x="662428" y="4273036"/>
            <a:ext cx="5189295" cy="182880"/>
          </a:xfrm>
          <a:prstGeom prst="rect">
            <a:avLst/>
          </a:prstGeom>
          <a:solidFill>
            <a:srgbClr val="04231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Database Visibility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BE8C2F9-E9FF-7517-2156-4A311FC2D399}"/>
              </a:ext>
            </a:extLst>
          </p:cNvPr>
          <p:cNvSpPr txBox="1">
            <a:spLocks/>
          </p:cNvSpPr>
          <p:nvPr/>
        </p:nvSpPr>
        <p:spPr>
          <a:xfrm>
            <a:off x="637739" y="2332261"/>
            <a:ext cx="5196915" cy="18718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Tx/>
              <a:buNone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2889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7413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042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</a:rPr>
              <a:t>Application Performance Monitoring (APM) </a:t>
            </a:r>
            <a:r>
              <a:rPr lang="en-US" dirty="0">
                <a:latin typeface="+mn-lt"/>
              </a:rPr>
              <a:t>provides end-to-end visibility on the application performance. </a:t>
            </a:r>
            <a:r>
              <a:rPr lang="en-US" dirty="0" err="1">
                <a:latin typeface="+mn-lt"/>
              </a:rPr>
              <a:t>AppD</a:t>
            </a:r>
            <a:r>
              <a:rPr lang="en-US" dirty="0">
                <a:latin typeface="+mn-lt"/>
              </a:rPr>
              <a:t> works with popular programming languages such as Java, .NET, Node.js, PHP, Python, C/C++, and more. 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•Troubleshoot problems such as slow response times and application errors. 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•Automatically discover application topology 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•View end to end business transactions performance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•Dynamic baselines alert you in the context of business transactions.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0005B04-6B0B-D2B9-0F28-816CA700E44E}"/>
              </a:ext>
            </a:extLst>
          </p:cNvPr>
          <p:cNvSpPr txBox="1">
            <a:spLocks/>
          </p:cNvSpPr>
          <p:nvPr/>
        </p:nvSpPr>
        <p:spPr>
          <a:xfrm>
            <a:off x="6090805" y="2293399"/>
            <a:ext cx="5458260" cy="18344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Tx/>
              <a:buNone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2889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7413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042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  <a:cs typeface="Arial" panose="020B0604020202020204" pitchFamily="34" charset="0"/>
              </a:rPr>
              <a:t>End-User Monitoring (EUM) </a:t>
            </a:r>
            <a:r>
              <a:rPr lang="en-US" dirty="0">
                <a:latin typeface="+mn-lt"/>
                <a:cs typeface="Arial" panose="020B0604020202020204" pitchFamily="34" charset="0"/>
              </a:rPr>
              <a:t>provides end-to-end visibility on the performance of web and mobile applications. EUM provides metrics on application performance and user activity, such as: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•How server performance impacts your web and mobile performance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•How third-party APIs impact your web and mobile performance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•Where your heaviest loads originate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•How your users connect to and navigate your application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6D3F196-D63F-537C-29AB-4F76651D9D62}"/>
              </a:ext>
            </a:extLst>
          </p:cNvPr>
          <p:cNvSpPr txBox="1">
            <a:spLocks/>
          </p:cNvSpPr>
          <p:nvPr/>
        </p:nvSpPr>
        <p:spPr>
          <a:xfrm>
            <a:off x="6111241" y="4553836"/>
            <a:ext cx="5433570" cy="1808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Tx/>
              <a:buNone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2889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7413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042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  <a:cs typeface="Arial" panose="020B0604020202020204" pitchFamily="34" charset="0"/>
              </a:rPr>
              <a:t>Infrastructure Visibility </a:t>
            </a:r>
            <a:r>
              <a:rPr lang="en-US" dirty="0">
                <a:latin typeface="+mn-lt"/>
                <a:cs typeface="Arial" panose="020B0604020202020204" pitchFamily="34" charset="0"/>
              </a:rPr>
              <a:t>gives you end-to-end visibility on the performance of the hardware running your applications. Infrastructure Visibility provides metrics such as: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•CPU busy/idle times, disk and partition reads/writes, and network interface utilization (Standalone Machine Agents)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•Disk/CPU/memory utilization, process, and machine availability (Server Visibility, additional license required)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F600F906-0316-A4A5-16C9-C246510F2F5B}"/>
              </a:ext>
            </a:extLst>
          </p:cNvPr>
          <p:cNvSpPr txBox="1">
            <a:spLocks/>
          </p:cNvSpPr>
          <p:nvPr/>
        </p:nvSpPr>
        <p:spPr>
          <a:xfrm>
            <a:off x="697410" y="4553837"/>
            <a:ext cx="5189294" cy="1743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Tx/>
              <a:buNone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2889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7413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042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Tx/>
              <a:buNone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  <a:cs typeface="Arial" panose="020B0604020202020204" pitchFamily="34" charset="0"/>
              </a:rPr>
              <a:t>Database Visibility </a:t>
            </a:r>
            <a:r>
              <a:rPr lang="en-US" dirty="0">
                <a:latin typeface="+mn-lt"/>
                <a:cs typeface="Arial" panose="020B0604020202020204" pitchFamily="34" charset="0"/>
              </a:rPr>
              <a:t>gives you end-to-end visibility on the performance of your database. Database Visibility provides metrics on database activity, such as: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•SQL statements or stored procedures system resource consumption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•Statistics on procedures, SQL statements, and SQL query plans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•How much time is spent fetching, sorting, or waiting on a lock</a:t>
            </a: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•Activity from the previous day, week, or month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8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B5D7D-59EA-3331-E738-5F8E843262AE}"/>
              </a:ext>
            </a:extLst>
          </p:cNvPr>
          <p:cNvSpPr/>
          <p:nvPr/>
        </p:nvSpPr>
        <p:spPr>
          <a:xfrm>
            <a:off x="6119560" y="1"/>
            <a:ext cx="3041740" cy="3428996"/>
          </a:xfrm>
          <a:prstGeom prst="rect">
            <a:avLst/>
          </a:prstGeom>
          <a:solidFill>
            <a:srgbClr val="F2F1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3AE97-ECFD-DB58-82CA-86051C5897A8}"/>
              </a:ext>
            </a:extLst>
          </p:cNvPr>
          <p:cNvSpPr/>
          <p:nvPr/>
        </p:nvSpPr>
        <p:spPr>
          <a:xfrm>
            <a:off x="3098117" y="3428999"/>
            <a:ext cx="3041740" cy="3429001"/>
          </a:xfrm>
          <a:prstGeom prst="rect">
            <a:avLst/>
          </a:prstGeom>
          <a:solidFill>
            <a:srgbClr val="F2F1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C5629-B1D6-3B9F-9454-D93DED38D621}"/>
              </a:ext>
            </a:extLst>
          </p:cNvPr>
          <p:cNvSpPr/>
          <p:nvPr/>
        </p:nvSpPr>
        <p:spPr>
          <a:xfrm>
            <a:off x="-1" y="0"/>
            <a:ext cx="6111061" cy="3428997"/>
          </a:xfrm>
          <a:prstGeom prst="rect">
            <a:avLst/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252FC30-4AEB-7863-E9D3-613E7E70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1346" y="3645391"/>
            <a:ext cx="446145" cy="507683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350E38A3-2B90-74EB-023E-5BC80BC09207}"/>
              </a:ext>
            </a:extLst>
          </p:cNvPr>
          <p:cNvSpPr txBox="1">
            <a:spLocks/>
          </p:cNvSpPr>
          <p:nvPr/>
        </p:nvSpPr>
        <p:spPr>
          <a:xfrm>
            <a:off x="354917" y="767263"/>
            <a:ext cx="5486400" cy="9260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Helvetica Neue" panose="02000503000000020004" pitchFamily="2" charset="0"/>
                <a:cs typeface="Helvetica Neue" panose="02000503000000020004" pitchFamily="2" charset="0"/>
              </a:rPr>
              <a:t>Kyndryl’s AppDynamics Steady State Support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6FBEE3-5645-CD49-2731-C4F99E0D2A72}"/>
              </a:ext>
            </a:extLst>
          </p:cNvPr>
          <p:cNvSpPr/>
          <p:nvPr/>
        </p:nvSpPr>
        <p:spPr>
          <a:xfrm>
            <a:off x="0" y="3428998"/>
            <a:ext cx="3106918" cy="342900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BCFBDB-2BA2-CC7E-3C76-86A0370567F3}"/>
              </a:ext>
            </a:extLst>
          </p:cNvPr>
          <p:cNvCxnSpPr/>
          <p:nvPr/>
        </p:nvCxnSpPr>
        <p:spPr>
          <a:xfrm>
            <a:off x="6096000" y="3429000"/>
            <a:ext cx="3048000" cy="0"/>
          </a:xfrm>
          <a:prstGeom prst="line">
            <a:avLst/>
          </a:prstGeom>
          <a:noFill/>
          <a:ln w="6350" cap="flat" cmpd="sng" algn="ctr">
            <a:solidFill>
              <a:srgbClr val="8D978B"/>
            </a:solidFill>
            <a:prstDash val="solid"/>
            <a:miter lim="800000"/>
          </a:ln>
          <a:effectLst/>
        </p:spPr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170CDC5-ACCC-F499-E4DB-3C872C6375FE}"/>
              </a:ext>
            </a:extLst>
          </p:cNvPr>
          <p:cNvSpPr txBox="1">
            <a:spLocks/>
          </p:cNvSpPr>
          <p:nvPr/>
        </p:nvSpPr>
        <p:spPr>
          <a:xfrm>
            <a:off x="434786" y="4423982"/>
            <a:ext cx="2576616" cy="4367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42315"/>
                </a:solidFill>
                <a:effectLst/>
                <a:uLnTx/>
                <a:uFillTx/>
                <a:latin typeface="Arial" panose="020B0604020202020204"/>
                <a:ea typeface="Helvetica Neue" panose="02000503000000020004" pitchFamily="2" charset="0"/>
                <a:cs typeface="Helvetica Neue" panose="02000503000000020004" pitchFamily="2" charset="0"/>
              </a:rPr>
              <a:t>Service Requests</a:t>
            </a:r>
            <a:endParaRPr kumimoji="0" lang="en-MX" sz="1200" b="0" i="0" u="none" strike="noStrike" kern="1200" cap="none" spc="0" normalizeH="0" baseline="0" noProof="0" dirty="0">
              <a:ln>
                <a:noFill/>
              </a:ln>
              <a:solidFill>
                <a:srgbClr val="042315"/>
              </a:solidFill>
              <a:effectLst/>
              <a:uLnTx/>
              <a:uFillTx/>
              <a:latin typeface="Arial" panose="020B0604020202020204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E11F218-10ED-C76E-5CEE-4A9AABF37E72}"/>
              </a:ext>
            </a:extLst>
          </p:cNvPr>
          <p:cNvSpPr txBox="1">
            <a:spLocks/>
          </p:cNvSpPr>
          <p:nvPr/>
        </p:nvSpPr>
        <p:spPr>
          <a:xfrm>
            <a:off x="3481345" y="4423982"/>
            <a:ext cx="2259549" cy="4367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42315"/>
                </a:solidFill>
                <a:latin typeface="Arial" panose="020B0604020202020204"/>
              </a:rPr>
              <a:t>Changes</a:t>
            </a:r>
            <a:endParaRPr lang="en-MX" dirty="0">
              <a:solidFill>
                <a:srgbClr val="042315"/>
              </a:solidFill>
              <a:latin typeface="Arial" panose="020B0604020202020204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BC38B70-8316-D3CC-C908-848BD09A854B}"/>
              </a:ext>
            </a:extLst>
          </p:cNvPr>
          <p:cNvSpPr txBox="1">
            <a:spLocks/>
          </p:cNvSpPr>
          <p:nvPr/>
        </p:nvSpPr>
        <p:spPr>
          <a:xfrm>
            <a:off x="9530775" y="1177073"/>
            <a:ext cx="2146150" cy="440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42315"/>
                </a:solidFill>
                <a:latin typeface="Arial" panose="020B0604020202020204"/>
              </a:rPr>
              <a:t>Total Patching Management</a:t>
            </a:r>
            <a:endParaRPr lang="en-MX" dirty="0">
              <a:solidFill>
                <a:srgbClr val="042315"/>
              </a:solidFill>
              <a:latin typeface="Arial" panose="020B0604020202020204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AE323B3-89F9-4398-38F6-40EE8FAD19B0}"/>
              </a:ext>
            </a:extLst>
          </p:cNvPr>
          <p:cNvSpPr txBox="1">
            <a:spLocks/>
          </p:cNvSpPr>
          <p:nvPr/>
        </p:nvSpPr>
        <p:spPr>
          <a:xfrm>
            <a:off x="6546925" y="1177075"/>
            <a:ext cx="2146150" cy="4401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42315"/>
                </a:solidFill>
                <a:latin typeface="Arial" panose="020B0604020202020204"/>
              </a:rPr>
              <a:t>Environment Snapshot</a:t>
            </a:r>
            <a:br>
              <a:rPr lang="en-US" dirty="0">
                <a:solidFill>
                  <a:srgbClr val="042315"/>
                </a:solidFill>
                <a:latin typeface="Arial" panose="020B0604020202020204"/>
              </a:rPr>
            </a:br>
            <a:endParaRPr lang="en-MX" dirty="0">
              <a:solidFill>
                <a:srgbClr val="042315"/>
              </a:solidFill>
              <a:latin typeface="Arial" panose="020B060402020202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9388F-65D4-6132-FF42-357088FB78B8}"/>
              </a:ext>
            </a:extLst>
          </p:cNvPr>
          <p:cNvSpPr/>
          <p:nvPr/>
        </p:nvSpPr>
        <p:spPr>
          <a:xfrm>
            <a:off x="6111061" y="3428998"/>
            <a:ext cx="3041740" cy="342900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78612E-D45E-C6BB-FFA5-1F1E6839D2AB}"/>
              </a:ext>
            </a:extLst>
          </p:cNvPr>
          <p:cNvSpPr/>
          <p:nvPr/>
        </p:nvSpPr>
        <p:spPr>
          <a:xfrm>
            <a:off x="6430785" y="4374970"/>
            <a:ext cx="2668253" cy="27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63">
              <a:lnSpc>
                <a:spcPct val="105000"/>
              </a:lnSpc>
              <a:spcBef>
                <a:spcPts val="1000"/>
              </a:spcBef>
              <a:defRPr/>
            </a:pPr>
            <a:r>
              <a:rPr lang="en-US" sz="1200" b="1" dirty="0">
                <a:solidFill>
                  <a:srgbClr val="042315"/>
                </a:solidFill>
                <a:cs typeface="Arial" panose="020B0604020202020204" pitchFamily="34" charset="0"/>
              </a:rPr>
              <a:t>Incidents</a:t>
            </a:r>
            <a:endParaRPr lang="en-US" sz="12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5C6ACC2-3572-BAD1-87FE-AC2722439E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7862" y="3428998"/>
            <a:ext cx="3027232" cy="342900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44FB4C2-5CD3-F71B-A9D9-F76501369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484" y="3645391"/>
            <a:ext cx="473869" cy="473869"/>
          </a:xfrm>
          <a:prstGeom prst="rect">
            <a:avLst/>
          </a:prstGeom>
        </p:spPr>
      </p:pic>
      <p:pic>
        <p:nvPicPr>
          <p:cNvPr id="38" name="Picture 4" descr="Integration_icon_bk">
            <a:extLst>
              <a:ext uri="{FF2B5EF4-FFF2-40B4-BE49-F238E27FC236}">
                <a16:creationId xmlns:a16="http://schemas.microsoft.com/office/drawing/2014/main" id="{A32399A9-0C51-3FEE-58B4-B2D60B63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duotone>
              <a:srgbClr val="8D978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0024" y="3645391"/>
            <a:ext cx="611182" cy="52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CE5F3F-D8B9-F931-BD62-00BE34464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0775" y="406839"/>
            <a:ext cx="514350" cy="5143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05B33CD-A665-9434-D2F3-482F4A6C3F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12493" y="481019"/>
            <a:ext cx="518773" cy="440171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FC41650-4780-ADB3-E1E6-7003ACEBA922}"/>
              </a:ext>
            </a:extLst>
          </p:cNvPr>
          <p:cNvSpPr txBox="1">
            <a:spLocks/>
          </p:cNvSpPr>
          <p:nvPr/>
        </p:nvSpPr>
        <p:spPr>
          <a:xfrm>
            <a:off x="6546925" y="1693310"/>
            <a:ext cx="2146150" cy="16532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QA Dashboards | 859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Prod Dashboards | 693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Installed Agents | 670 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Applications Supported | 58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US and Canada environments supported across (4) controllers</a:t>
            </a:r>
          </a:p>
          <a:p>
            <a:pPr>
              <a:defRPr/>
            </a:pPr>
            <a:endParaRPr lang="en-US" dirty="0">
              <a:solidFill>
                <a:schemeClr val="accent1"/>
              </a:solidFill>
              <a:latin typeface="Arial" panose="020B0604020202020204"/>
            </a:endParaRPr>
          </a:p>
          <a:p>
            <a:pPr>
              <a:defRPr/>
            </a:pPr>
            <a:r>
              <a:rPr lang="en-US" dirty="0">
                <a:solidFill>
                  <a:srgbClr val="042315"/>
                </a:solidFill>
                <a:latin typeface="Arial" panose="020B0604020202020204"/>
              </a:rPr>
              <a:t> </a:t>
            </a:r>
            <a:endParaRPr lang="en-MX" dirty="0">
              <a:solidFill>
                <a:srgbClr val="042315"/>
              </a:solidFill>
              <a:latin typeface="Arial" panose="020B0604020202020204"/>
            </a:endParaRPr>
          </a:p>
          <a:p>
            <a:pPr>
              <a:defRPr/>
            </a:pPr>
            <a:endParaRPr lang="en-MX" dirty="0">
              <a:solidFill>
                <a:srgbClr val="042315"/>
              </a:solidFill>
              <a:latin typeface="Arial" panose="020B0604020202020204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4D7DC3C-E400-DF91-4AD2-7A0CF3F3D391}"/>
              </a:ext>
            </a:extLst>
          </p:cNvPr>
          <p:cNvSpPr txBox="1">
            <a:spLocks/>
          </p:cNvSpPr>
          <p:nvPr/>
        </p:nvSpPr>
        <p:spPr>
          <a:xfrm>
            <a:off x="9530775" y="1714500"/>
            <a:ext cx="2573240" cy="16320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Ensure that following activity is complete on the below basis: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Infrastructure Patching | Semi-Annual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/>
              </a:rPr>
              <a:t>AppD</a:t>
            </a: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 Agent Patching | Semi-Annual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SSL Certificate Renewals | Annual</a:t>
            </a:r>
            <a:endParaRPr lang="en-MX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1BFD3403-D40F-4527-3541-1BF15D4E0954}"/>
              </a:ext>
            </a:extLst>
          </p:cNvPr>
          <p:cNvSpPr txBox="1">
            <a:spLocks/>
          </p:cNvSpPr>
          <p:nvPr/>
        </p:nvSpPr>
        <p:spPr>
          <a:xfrm>
            <a:off x="419484" y="4936905"/>
            <a:ext cx="2576616" cy="1445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42315"/>
                </a:solidFill>
                <a:latin typeface="Arial" panose="020B0604020202020204"/>
              </a:rPr>
              <a:t>140 Service Requests </a:t>
            </a:r>
            <a:r>
              <a:rPr lang="en-US" dirty="0">
                <a:solidFill>
                  <a:srgbClr val="042315"/>
                </a:solidFill>
                <a:latin typeface="Arial" panose="020B0604020202020204"/>
              </a:rPr>
              <a:t>These service requests included onboarding of new applications, additional/adjustments of  health rules, ticket integration, user access, data retention, security scans and remediations, agent installs, dashboard creation, etc.</a:t>
            </a:r>
          </a:p>
          <a:p>
            <a:pPr>
              <a:defRPr/>
            </a:pPr>
            <a:endParaRPr lang="en-MX" dirty="0">
              <a:solidFill>
                <a:srgbClr val="042315"/>
              </a:solidFill>
              <a:latin typeface="Arial" panose="020B0604020202020204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047D77-D12A-E398-F99B-1049A76FBC56}"/>
              </a:ext>
            </a:extLst>
          </p:cNvPr>
          <p:cNvSpPr txBox="1">
            <a:spLocks/>
          </p:cNvSpPr>
          <p:nvPr/>
        </p:nvSpPr>
        <p:spPr>
          <a:xfrm>
            <a:off x="3481345" y="4936905"/>
            <a:ext cx="2321768" cy="13642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TWK Everett" panose="020B0204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42315"/>
                </a:solidFill>
                <a:latin typeface="Arial" panose="020B0604020202020204"/>
              </a:rPr>
              <a:t>65 Changes </a:t>
            </a:r>
            <a:r>
              <a:rPr lang="en-US" dirty="0">
                <a:solidFill>
                  <a:srgbClr val="042315"/>
                </a:solidFill>
                <a:latin typeface="Arial" panose="020B0604020202020204"/>
              </a:rPr>
              <a:t>These changes include agent installs, agent upgrades, infrastructure upgrades, and certificate updates. </a:t>
            </a:r>
          </a:p>
          <a:p>
            <a:pPr>
              <a:defRPr/>
            </a:pPr>
            <a:endParaRPr lang="en-US" dirty="0">
              <a:solidFill>
                <a:srgbClr val="042315"/>
              </a:solidFill>
              <a:latin typeface="Arial" panose="020B0604020202020204"/>
            </a:endParaRPr>
          </a:p>
          <a:p>
            <a:pPr>
              <a:defRPr/>
            </a:pPr>
            <a:endParaRPr lang="en-MX" dirty="0">
              <a:solidFill>
                <a:srgbClr val="042315"/>
              </a:solidFill>
              <a:latin typeface="Arial" panose="020B060402020202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810E27-2BC1-8F16-1008-695B20F082F9}"/>
              </a:ext>
            </a:extLst>
          </p:cNvPr>
          <p:cNvSpPr/>
          <p:nvPr/>
        </p:nvSpPr>
        <p:spPr>
          <a:xfrm>
            <a:off x="6430785" y="4866903"/>
            <a:ext cx="2668253" cy="85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663">
              <a:lnSpc>
                <a:spcPct val="105000"/>
              </a:lnSpc>
              <a:spcBef>
                <a:spcPts val="1000"/>
              </a:spcBef>
              <a:defRPr/>
            </a:pPr>
            <a:r>
              <a:rPr lang="en-US" sz="1200" b="1" dirty="0">
                <a:solidFill>
                  <a:srgbClr val="042315"/>
                </a:solidFill>
                <a:cs typeface="Arial" panose="020B0604020202020204" pitchFamily="34" charset="0"/>
              </a:rPr>
              <a:t>89 Incidents </a:t>
            </a:r>
            <a:r>
              <a:rPr lang="en-US" sz="1200" dirty="0">
                <a:solidFill>
                  <a:srgbClr val="042315"/>
                </a:solidFill>
                <a:cs typeface="Arial" panose="020B0604020202020204" pitchFamily="34" charset="0"/>
              </a:rPr>
              <a:t>These incidents include machine availability, URL issues impacting the </a:t>
            </a:r>
            <a:r>
              <a:rPr lang="en-US" sz="1200" dirty="0" err="1">
                <a:solidFill>
                  <a:srgbClr val="042315"/>
                </a:solidFill>
                <a:cs typeface="Arial" panose="020B0604020202020204" pitchFamily="34" charset="0"/>
              </a:rPr>
              <a:t>AppD</a:t>
            </a:r>
            <a:r>
              <a:rPr lang="en-US" sz="1200" dirty="0">
                <a:solidFill>
                  <a:srgbClr val="042315"/>
                </a:solidFill>
                <a:cs typeface="Arial" panose="020B0604020202020204" pitchFamily="34" charset="0"/>
              </a:rPr>
              <a:t> infrastructure, user access, etc. </a:t>
            </a:r>
            <a:endParaRPr lang="en-US" sz="12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0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8C5629-B1D6-3B9F-9454-D93DED38D621}"/>
              </a:ext>
            </a:extLst>
          </p:cNvPr>
          <p:cNvSpPr/>
          <p:nvPr/>
        </p:nvSpPr>
        <p:spPr>
          <a:xfrm>
            <a:off x="-1" y="0"/>
            <a:ext cx="6100764" cy="1390133"/>
          </a:xfrm>
          <a:prstGeom prst="rect">
            <a:avLst/>
          </a:prstGeom>
          <a:solidFill>
            <a:srgbClr val="FF46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350E38A3-2B90-74EB-023E-5BC80BC09207}"/>
              </a:ext>
            </a:extLst>
          </p:cNvPr>
          <p:cNvSpPr txBox="1">
            <a:spLocks/>
          </p:cNvSpPr>
          <p:nvPr/>
        </p:nvSpPr>
        <p:spPr>
          <a:xfrm>
            <a:off x="303431" y="231803"/>
            <a:ext cx="5486400" cy="9260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br>
              <a:rPr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</a:rPr>
              <a:t>Kyndryl’s AppDynamics </a:t>
            </a:r>
            <a:r>
              <a:rPr lang="en-US" sz="2800">
                <a:solidFill>
                  <a:srgbClr val="FFFFFF"/>
                </a:solidFill>
                <a:latin typeface="Arial" panose="020B0604020202020204"/>
              </a:rPr>
              <a:t>Overview of High Availability Controller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A314B-DA8C-1387-99A1-3AE69CB66461}"/>
              </a:ext>
            </a:extLst>
          </p:cNvPr>
          <p:cNvSpPr txBox="1"/>
          <p:nvPr/>
        </p:nvSpPr>
        <p:spPr>
          <a:xfrm>
            <a:off x="306860" y="1717589"/>
            <a:ext cx="611041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Deploying Controllers in a High Availability (HA) configuration ensures minimal downtime during server failures or maintenance. The setup features two Controllers, each with its own MySQL database, using Master-Master replication to maintain synchronized data. This configuration supports seamless failover, optimized maintenance, and resource-intensive tasks like data backup or long-running queries on the secondary Controller without impacting live operations. </a:t>
            </a:r>
            <a:endParaRPr lang="en-US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05F9D-3074-4991-AFD3-D304CA45F1E8}"/>
              </a:ext>
            </a:extLst>
          </p:cNvPr>
          <p:cNvSpPr txBox="1"/>
          <p:nvPr/>
        </p:nvSpPr>
        <p:spPr>
          <a:xfrm>
            <a:off x="306859" y="4085967"/>
            <a:ext cx="83140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</a:rPr>
              <a:t>Key highlights: 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b="1">
                <a:latin typeface="Calibri"/>
                <a:cs typeface="Calibri"/>
              </a:rPr>
              <a:t>​</a:t>
            </a:r>
            <a:endParaRPr lang="en-US" b="1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Calibri"/>
              </a:rPr>
              <a:t>Resilience</a:t>
            </a:r>
            <a:r>
              <a:rPr lang="en-US">
                <a:latin typeface="Calibri"/>
              </a:rPr>
              <a:t>: Ensures system availability and reduced disruption. </a:t>
            </a:r>
            <a:r>
              <a:rPr lang="en-US">
                <a:latin typeface="Calibri"/>
                <a:cs typeface="Calibri"/>
              </a:rPr>
              <a:t>​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Calibri"/>
              </a:rPr>
              <a:t>Data Sync:</a:t>
            </a:r>
            <a:r>
              <a:rPr lang="en-US">
                <a:latin typeface="Calibri"/>
              </a:rPr>
              <a:t> Primary and secondary Controllers maintain updated replicas. </a:t>
            </a:r>
            <a:r>
              <a:rPr lang="en-US">
                <a:latin typeface="Calibri"/>
                <a:cs typeface="Calibri"/>
              </a:rPr>
              <a:t>​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Calibri"/>
              </a:rPr>
              <a:t>Load Balancing:</a:t>
            </a:r>
            <a:r>
              <a:rPr lang="en-US">
                <a:latin typeface="Calibri"/>
              </a:rPr>
              <a:t> Agents connect via a proxy load balancer for redundancy. 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Calibri"/>
              </a:rPr>
              <a:t>Recommended Setup</a:t>
            </a:r>
            <a:r>
              <a:rPr lang="en-US">
                <a:latin typeface="Calibri"/>
              </a:rPr>
              <a:t>: Equivalent versions and resources in the same data center, with a dedicated high-capacity link for replication.</a:t>
            </a:r>
            <a:endParaRPr lang="en-US">
              <a:cs typeface="Arial" panose="020B0604020202020204"/>
            </a:endParaRPr>
          </a:p>
        </p:txBody>
      </p:sp>
      <p:pic>
        <p:nvPicPr>
          <p:cNvPr id="5" name="Picture 4" descr="High level HA pair">
            <a:extLst>
              <a:ext uri="{FF2B5EF4-FFF2-40B4-BE49-F238E27FC236}">
                <a16:creationId xmlns:a16="http://schemas.microsoft.com/office/drawing/2014/main" id="{A0D5C2C7-78C7-22F4-6119-DDD5C646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1" y="702120"/>
            <a:ext cx="5704113" cy="37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F4422-51BF-FDAA-DA7B-1747648D1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 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714D04-1C9D-5DE3-14BA-B75443CA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1798380"/>
      </p:ext>
    </p:extLst>
  </p:cSld>
  <p:clrMapOvr>
    <a:masterClrMapping/>
  </p:clrMapOvr>
</p:sld>
</file>

<file path=ppt/theme/theme1.xml><?xml version="1.0" encoding="utf-8"?>
<a:theme xmlns:a="http://schemas.openxmlformats.org/drawingml/2006/main" name="K24">
  <a:themeElements>
    <a:clrScheme name="Kyndryl">
      <a:dk1>
        <a:srgbClr val="000000"/>
      </a:dk1>
      <a:lt1>
        <a:sysClr val="window" lastClr="FFFFFF"/>
      </a:lt1>
      <a:dk2>
        <a:srgbClr val="042315"/>
      </a:dk2>
      <a:lt2>
        <a:srgbClr val="F1F1EE"/>
      </a:lt2>
      <a:accent1>
        <a:srgbClr val="FF462D"/>
      </a:accent1>
      <a:accent2>
        <a:srgbClr val="E4F4F1"/>
      </a:accent2>
      <a:accent3>
        <a:srgbClr val="4CDD84"/>
      </a:accent3>
      <a:accent4>
        <a:srgbClr val="29707A"/>
      </a:accent4>
      <a:accent5>
        <a:srgbClr val="9E9287"/>
      </a:accent5>
      <a:accent6>
        <a:srgbClr val="3D3C3C"/>
      </a:accent6>
      <a:hlink>
        <a:srgbClr val="FF462D"/>
      </a:hlink>
      <a:folHlink>
        <a:srgbClr val="187E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24" id="{169342F9-465B-464A-923E-2EFC6DFEFCF5}" vid="{EA842449-8467-43D5-8F56-41369AD4DAE0}"/>
    </a:ext>
  </a:extLst>
</a:theme>
</file>

<file path=ppt/theme/theme2.xml><?xml version="1.0" encoding="utf-8"?>
<a:theme xmlns:a="http://schemas.openxmlformats.org/drawingml/2006/main" name="Slides">
  <a:themeElements>
    <a:clrScheme name="Kyndryl">
      <a:dk1>
        <a:srgbClr val="000000"/>
      </a:dk1>
      <a:lt1>
        <a:sysClr val="window" lastClr="FFFFFF"/>
      </a:lt1>
      <a:dk2>
        <a:srgbClr val="042315"/>
      </a:dk2>
      <a:lt2>
        <a:srgbClr val="F1F1EE"/>
      </a:lt2>
      <a:accent1>
        <a:srgbClr val="FF462D"/>
      </a:accent1>
      <a:accent2>
        <a:srgbClr val="E4F4F1"/>
      </a:accent2>
      <a:accent3>
        <a:srgbClr val="4CDD84"/>
      </a:accent3>
      <a:accent4>
        <a:srgbClr val="29707A"/>
      </a:accent4>
      <a:accent5>
        <a:srgbClr val="9E9287"/>
      </a:accent5>
      <a:accent6>
        <a:srgbClr val="3D3C3C"/>
      </a:accent6>
      <a:hlink>
        <a:srgbClr val="187E3F"/>
      </a:hlink>
      <a:folHlink>
        <a:srgbClr val="56504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1AD240CF1FEE47935DB9267C088C4C" ma:contentTypeVersion="14" ma:contentTypeDescription="Create a new document." ma:contentTypeScope="" ma:versionID="1505c2e8ac6c99fe532fae57c1e666e4">
  <xsd:schema xmlns:xsd="http://www.w3.org/2001/XMLSchema" xmlns:xs="http://www.w3.org/2001/XMLSchema" xmlns:p="http://schemas.microsoft.com/office/2006/metadata/properties" xmlns:ns2="acb7b487-3151-4ede-ba28-cf890737141c" xmlns:ns3="f216ff58-907e-4f9c-9df7-2c0be35cd514" targetNamespace="http://schemas.microsoft.com/office/2006/metadata/properties" ma:root="true" ma:fieldsID="3de89cdcd5d7af2c67c022ebca031dd5" ns2:_="" ns3:_="">
    <xsd:import namespace="acb7b487-3151-4ede-ba28-cf890737141c"/>
    <xsd:import namespace="f216ff58-907e-4f9c-9df7-2c0be35cd5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7b487-3151-4ede-ba28-cf8907371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6ff58-907e-4f9c-9df7-2c0be35cd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24ce5ff-483b-4898-8503-724357a3db04}" ma:internalName="TaxCatchAll" ma:showField="CatchAllData" ma:web="f216ff58-907e-4f9c-9df7-2c0be35cd5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16ff58-907e-4f9c-9df7-2c0be35cd514" xsi:nil="true"/>
    <lcf76f155ced4ddcb4097134ff3c332f xmlns="acb7b487-3151-4ede-ba28-cf890737141c">
      <Terms xmlns="http://schemas.microsoft.com/office/infopath/2007/PartnerControls"/>
    </lcf76f155ced4ddcb4097134ff3c332f>
    <SharedWithUsers xmlns="f216ff58-907e-4f9c-9df7-2c0be35cd514">
      <UserInfo>
        <DisplayName>Hanna Neal</DisplayName>
        <AccountId>3240</AccountId>
        <AccountType/>
      </UserInfo>
      <UserInfo>
        <DisplayName>Chris McReynolds</DisplayName>
        <AccountId>815</AccountId>
        <AccountType/>
      </UserInfo>
      <UserInfo>
        <DisplayName>Ben Brillat</DisplayName>
        <AccountId>115</AccountId>
        <AccountType/>
      </UserInfo>
      <UserInfo>
        <DisplayName>Steve Currie</DisplayName>
        <AccountId>234</AccountId>
        <AccountType/>
      </UserInfo>
      <UserInfo>
        <DisplayName>Vivek Vijay</DisplayName>
        <AccountId>5857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0CB4E2C-A938-4D8B-A657-252BAF1B04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D31552-05AE-4A5A-9162-01A11949A7EE}">
  <ds:schemaRefs>
    <ds:schemaRef ds:uri="acb7b487-3151-4ede-ba28-cf890737141c"/>
    <ds:schemaRef ds:uri="f216ff58-907e-4f9c-9df7-2c0be35cd5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FB1158-265F-486F-AF46-A6717625DCFC}">
  <ds:schemaRefs>
    <ds:schemaRef ds:uri="acb7b487-3151-4ede-ba28-cf890737141c"/>
    <ds:schemaRef ds:uri="f216ff58-907e-4f9c-9df7-2c0be35cd5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K24</Template>
  <TotalTime>238</TotalTime>
  <Words>896</Words>
  <Application>Microsoft Office PowerPoint</Application>
  <PresentationFormat>Widescreen</PresentationFormat>
  <Paragraphs>122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TWK Everett</vt:lpstr>
      <vt:lpstr>K24</vt:lpstr>
      <vt:lpstr>Slides</vt:lpstr>
      <vt:lpstr>Kyndryl AppDynamics Support</vt:lpstr>
      <vt:lpstr>Agenda</vt:lpstr>
      <vt:lpstr>AppDynamics Application Onboarding</vt:lpstr>
      <vt:lpstr>License Types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Kloewer</dc:creator>
  <cp:lastModifiedBy>Damian Waid</cp:lastModifiedBy>
  <cp:revision>69</cp:revision>
  <dcterms:created xsi:type="dcterms:W3CDTF">2024-01-31T15:26:22Z</dcterms:created>
  <dcterms:modified xsi:type="dcterms:W3CDTF">2024-12-09T17:12:14Z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0x010100411AD240CF1FEE47935DB9267C088C4C</vt:lpwstr>
  </property>
  <property fmtid="{D5CDD505-2E9C-101B-9397-08002B2CF9AE}" pid="3" name="MediaServiceImageTags">
    <vt:lpwstr/>
  </property>
</Properties>
</file>