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82" d="100"/>
          <a:sy n="82" d="100"/>
        </p:scale>
        <p:origin x="72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12/10/2021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12/10/2021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12/10/2021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sweta rai</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96</TotalTime>
  <Words>2117</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Sweta Rai</cp:lastModifiedBy>
  <cp:revision>20</cp:revision>
  <dcterms:created xsi:type="dcterms:W3CDTF">2021-12-10T15:14:52Z</dcterms:created>
  <dcterms:modified xsi:type="dcterms:W3CDTF">2021-12-10T16:50:58Z</dcterms:modified>
</cp:coreProperties>
</file>