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9"/>
  </p:notesMasterIdLst>
  <p:handoutMasterIdLst>
    <p:handoutMasterId r:id="rId30"/>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3" r:id="rId22"/>
    <p:sldId id="294" r:id="rId23"/>
    <p:sldId id="295" r:id="rId24"/>
    <p:sldId id="296" r:id="rId25"/>
    <p:sldId id="297" r:id="rId26"/>
    <p:sldId id="298" r:id="rId27"/>
    <p:sldId id="29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10/26/2021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10/25/2021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10/25/2021</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10/25/2021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10/25/2021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10/25/2021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10/25/2021</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10/25/2021</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10/25/2021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10/25/2021</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10/25/2021</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10/25/2021</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10/25/2021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10/25/2021</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10/25/2021</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Sweta Rai |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fontScale="92500"/>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5612" y="914400"/>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851850"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950912"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371149" y="1870449"/>
            <a:ext cx="4723263" cy="4158020"/>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2059" y="1873187"/>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AMD Ryzen 5 3550H with Radeon Vega Mobile </a:t>
            </a:r>
            <a:r>
              <a:rPr lang="en-US" dirty="0" err="1"/>
              <a:t>Gfx</a:t>
            </a:r>
            <a:r>
              <a:rPr lang="en-US" dirty="0"/>
              <a:t> 2.10 GHz</a:t>
            </a:r>
          </a:p>
          <a:p>
            <a:pPr lvl="1"/>
            <a:r>
              <a:rPr lang="en-US" dirty="0"/>
              <a:t>GPU  : AMD Radeon ™ Vega 8 Graphics and NVIDIA GeForce GTX 1650 </a:t>
            </a:r>
            <a:r>
              <a:rPr lang="en-US" dirty="0" err="1"/>
              <a:t>Ti</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142</TotalTime>
  <Words>2027</Words>
  <Application>Microsoft Office PowerPoint</Application>
  <PresentationFormat>Custom</PresentationFormat>
  <Paragraphs>126</Paragraphs>
  <Slides>27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Sweta Rai</cp:lastModifiedBy>
  <cp:revision>12</cp:revision>
  <dcterms:created xsi:type="dcterms:W3CDTF">2021-10-25T15:38:10Z</dcterms:created>
  <dcterms:modified xsi:type="dcterms:W3CDTF">2021-10-25T18:32:19Z</dcterms:modified>
</cp:coreProperties>
</file>