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dvent Pro SemiBold"/>
      <p:regular r:id="rId19"/>
      <p:bold r:id="rId20"/>
    </p:embeddedFont>
    <p:embeddedFont>
      <p:font typeface="Proxima Nova"/>
      <p:regular r:id="rId21"/>
      <p:bold r:id="rId22"/>
      <p:italic r:id="rId23"/>
      <p:boldItalic r:id="rId24"/>
    </p:embeddedFont>
    <p:embeddedFont>
      <p:font typeface="Fira Sans Extra Condensed Medium"/>
      <p:regular r:id="rId25"/>
      <p:bold r:id="rId26"/>
      <p:italic r:id="rId27"/>
      <p:boldItalic r:id="rId28"/>
    </p:embeddedFont>
    <p:embeddedFont>
      <p:font typeface="Fira Sans Condensed Medium"/>
      <p:regular r:id="rId29"/>
      <p:bold r:id="rId30"/>
      <p:italic r:id="rId31"/>
      <p:boldItalic r:id="rId32"/>
    </p:embeddedFont>
    <p:embeddedFont>
      <p:font typeface="Maven Pro"/>
      <p:regular r:id="rId33"/>
      <p:bold r:id="rId34"/>
    </p:embeddedFont>
    <p:embeddedFont>
      <p:font typeface="Proxima Nova Semibold"/>
      <p:regular r:id="rId35"/>
      <p:bold r:id="rId36"/>
      <p:boldItalic r:id="rId37"/>
    </p:embeddedFont>
    <p:embeddedFont>
      <p:font typeface="Share Tech"/>
      <p:regular r:id="rId38"/>
    </p:embeddedFont>
    <p:embeddedFont>
      <p:font typeface="Maven Pro Regular"/>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avenProRegular-bold.fntdata"/><Relationship Id="rId20" Type="http://schemas.openxmlformats.org/officeDocument/2006/relationships/font" Target="fonts/AdventProSemiBold-bold.fntdata"/><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FiraSansExtraCondensedMedium-bold.fntdata"/><Relationship Id="rId25" Type="http://schemas.openxmlformats.org/officeDocument/2006/relationships/font" Target="fonts/FiraSansExtraCondensedMedium-regular.fntdata"/><Relationship Id="rId28" Type="http://schemas.openxmlformats.org/officeDocument/2006/relationships/font" Target="fonts/FiraSansExtraCondensedMedium-boldItalic.fntdata"/><Relationship Id="rId27" Type="http://schemas.openxmlformats.org/officeDocument/2006/relationships/font" Target="fonts/FiraSansExtraCondensed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Condensed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CondensedMedium-italic.fntdata"/><Relationship Id="rId30" Type="http://schemas.openxmlformats.org/officeDocument/2006/relationships/font" Target="fonts/FiraSansCondensedMedium-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FiraSansCondensedMedium-boldItalic.fntdata"/><Relationship Id="rId13" Type="http://schemas.openxmlformats.org/officeDocument/2006/relationships/slide" Target="slides/slide8.xml"/><Relationship Id="rId35" Type="http://schemas.openxmlformats.org/officeDocument/2006/relationships/font" Target="fonts/ProximaNovaSemibold-regular.fntdata"/><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37" Type="http://schemas.openxmlformats.org/officeDocument/2006/relationships/font" Target="fonts/ProximaNovaSemibold-boldItalic.fntdata"/><Relationship Id="rId14" Type="http://schemas.openxmlformats.org/officeDocument/2006/relationships/slide" Target="slides/slide9.xml"/><Relationship Id="rId36" Type="http://schemas.openxmlformats.org/officeDocument/2006/relationships/font" Target="fonts/ProximaNovaSemibold-bold.fntdata"/><Relationship Id="rId17" Type="http://schemas.openxmlformats.org/officeDocument/2006/relationships/slide" Target="slides/slide12.xml"/><Relationship Id="rId39" Type="http://schemas.openxmlformats.org/officeDocument/2006/relationships/font" Target="fonts/MavenProRegular-regular.fntdata"/><Relationship Id="rId16" Type="http://schemas.openxmlformats.org/officeDocument/2006/relationships/slide" Target="slides/slide11.xml"/><Relationship Id="rId38" Type="http://schemas.openxmlformats.org/officeDocument/2006/relationships/font" Target="fonts/ShareTech-regular.fntdata"/><Relationship Id="rId19" Type="http://schemas.openxmlformats.org/officeDocument/2006/relationships/font" Target="fonts/AdventProSemiBold-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6c4305b0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6c4305b0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Google Shape;728;g70d13569c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70d13569c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6c52a2e8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6c52a2e8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70e1a7781e_1_25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70e1a7781e_1_25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84b606f13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84b606f13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6c4305b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6c4305b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6c52a2e8d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6c52a2e8d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77cc9b8e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77cc9b8e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g84b606f1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84b606f1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77cc9b8ec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77cc9b8ec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429" name="Shape 4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0E2A47"/>
        </a:solidFill>
      </p:bgPr>
    </p:bg>
    <p:spTree>
      <p:nvGrpSpPr>
        <p:cNvPr id="426" name="Shape 426"/>
        <p:cNvGrpSpPr/>
        <p:nvPr/>
      </p:nvGrpSpPr>
      <p:grpSpPr>
        <a:xfrm>
          <a:off x="0" y="0"/>
          <a:ext cx="0" cy="0"/>
          <a:chOff x="0" y="0"/>
          <a:chExt cx="0" cy="0"/>
        </a:xfrm>
      </p:grpSpPr>
      <p:sp>
        <p:nvSpPr>
          <p:cNvPr id="427" name="Google Shape;427;p2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28" name="Google Shape;428;p2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hyperlink" Target="http://bit.ly/2PfT4lq"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25"/>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Ritzke Aisyarah</a:t>
            </a:r>
            <a:endParaRPr/>
          </a:p>
          <a:p>
            <a:pPr indent="0" lvl="0" marL="0" rtl="0" algn="ctr">
              <a:spcBef>
                <a:spcPts val="0"/>
              </a:spcBef>
              <a:spcAft>
                <a:spcPts val="0"/>
              </a:spcAft>
              <a:buNone/>
            </a:pPr>
            <a:r>
              <a:rPr lang="en"/>
              <a:t>13417053</a:t>
            </a:r>
            <a:endParaRPr/>
          </a:p>
        </p:txBody>
      </p:sp>
      <p:sp>
        <p:nvSpPr>
          <p:cNvPr id="435" name="Google Shape;435;p25"/>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UAS </a:t>
            </a:r>
            <a:r>
              <a:rPr lang="en">
                <a:solidFill>
                  <a:schemeClr val="accent2"/>
                </a:solidFill>
              </a:rPr>
              <a:t>ANALITIKA DATA</a:t>
            </a:r>
            <a:r>
              <a:rPr lang="en"/>
              <a:t> TI4141</a:t>
            </a:r>
            <a:endParaRPr/>
          </a:p>
        </p:txBody>
      </p:sp>
      <p:sp>
        <p:nvSpPr>
          <p:cNvPr id="436" name="Google Shape;436;p25"/>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25"/>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3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KESIMPULAN &amp; REKOMENDASI</a:t>
            </a:r>
            <a:endParaRPr/>
          </a:p>
        </p:txBody>
      </p:sp>
      <p:sp>
        <p:nvSpPr>
          <p:cNvPr id="703" name="Google Shape;703;p34"/>
          <p:cNvSpPr/>
          <p:nvPr/>
        </p:nvSpPr>
        <p:spPr>
          <a:xfrm>
            <a:off x="3936789" y="1308651"/>
            <a:ext cx="72" cy="3058625"/>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a:off x="4922624" y="1308651"/>
            <a:ext cx="72" cy="3058625"/>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5908459" y="1308651"/>
            <a:ext cx="72" cy="3058625"/>
          </a:xfrm>
          <a:custGeom>
            <a:rect b="b" l="l" r="r" t="t"/>
            <a:pathLst>
              <a:path extrusionOk="0" fill="none" h="42769" w="1">
                <a:moveTo>
                  <a:pt x="1" y="1"/>
                </a:moveTo>
                <a:lnTo>
                  <a:pt x="1"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6894365" y="1308651"/>
            <a:ext cx="72" cy="3058625"/>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34"/>
          <p:cNvGrpSpPr/>
          <p:nvPr/>
        </p:nvGrpSpPr>
        <p:grpSpPr>
          <a:xfrm>
            <a:off x="3828658" y="3854100"/>
            <a:ext cx="3601799" cy="274905"/>
            <a:chOff x="3828658" y="3897730"/>
            <a:chExt cx="3601799" cy="274905"/>
          </a:xfrm>
        </p:grpSpPr>
        <p:sp>
          <p:nvSpPr>
            <p:cNvPr id="708" name="Google Shape;708;p34"/>
            <p:cNvSpPr/>
            <p:nvPr/>
          </p:nvSpPr>
          <p:spPr>
            <a:xfrm>
              <a:off x="3829516" y="3897730"/>
              <a:ext cx="2234837" cy="106414"/>
            </a:xfrm>
            <a:custGeom>
              <a:rect b="b" l="l" r="r" t="t"/>
              <a:pathLst>
                <a:path extrusionOk="0" h="1488" w="31251">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3828658" y="4067150"/>
              <a:ext cx="3601799" cy="105485"/>
            </a:xfrm>
            <a:custGeom>
              <a:rect b="b" l="l" r="r" t="t"/>
              <a:pathLst>
                <a:path extrusionOk="0" h="1475" w="50366">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34"/>
          <p:cNvGrpSpPr/>
          <p:nvPr/>
        </p:nvGrpSpPr>
        <p:grpSpPr>
          <a:xfrm>
            <a:off x="3811494" y="2983302"/>
            <a:ext cx="4240571" cy="274977"/>
            <a:chOff x="3811494" y="3103763"/>
            <a:chExt cx="4240571" cy="274977"/>
          </a:xfrm>
        </p:grpSpPr>
        <p:sp>
          <p:nvSpPr>
            <p:cNvPr id="711" name="Google Shape;711;p34"/>
            <p:cNvSpPr/>
            <p:nvPr/>
          </p:nvSpPr>
          <p:spPr>
            <a:xfrm>
              <a:off x="3811498" y="3103763"/>
              <a:ext cx="4240568" cy="106403"/>
            </a:xfrm>
            <a:custGeom>
              <a:rect b="b" l="l" r="r" t="t"/>
              <a:pathLst>
                <a:path extrusionOk="0" h="1488" w="69772">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3811494" y="3272326"/>
              <a:ext cx="1369750" cy="106414"/>
            </a:xfrm>
            <a:custGeom>
              <a:rect b="b" l="l" r="r" t="t"/>
              <a:pathLst>
                <a:path extrusionOk="0" h="1488" w="19154">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34"/>
          <p:cNvGrpSpPr/>
          <p:nvPr/>
        </p:nvGrpSpPr>
        <p:grpSpPr>
          <a:xfrm>
            <a:off x="3793472" y="2169574"/>
            <a:ext cx="2235767" cy="274905"/>
            <a:chOff x="3793472" y="2309869"/>
            <a:chExt cx="2235767" cy="274905"/>
          </a:xfrm>
        </p:grpSpPr>
        <p:sp>
          <p:nvSpPr>
            <p:cNvPr id="714" name="Google Shape;714;p34"/>
            <p:cNvSpPr/>
            <p:nvPr/>
          </p:nvSpPr>
          <p:spPr>
            <a:xfrm>
              <a:off x="3793472" y="2309869"/>
              <a:ext cx="2235767" cy="106414"/>
            </a:xfrm>
            <a:custGeom>
              <a:rect b="b" l="l" r="r" t="t"/>
              <a:pathLst>
                <a:path extrusionOk="0" h="1488" w="31264">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3793472" y="2478360"/>
              <a:ext cx="1508556" cy="106414"/>
            </a:xfrm>
            <a:custGeom>
              <a:rect b="b" l="l" r="r" t="t"/>
              <a:pathLst>
                <a:path extrusionOk="0" h="1488" w="21095">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34"/>
          <p:cNvGrpSpPr/>
          <p:nvPr/>
        </p:nvGrpSpPr>
        <p:grpSpPr>
          <a:xfrm>
            <a:off x="3771875" y="1384049"/>
            <a:ext cx="2876447" cy="274047"/>
            <a:chOff x="3771875" y="1457332"/>
            <a:chExt cx="2876447" cy="274047"/>
          </a:xfrm>
        </p:grpSpPr>
        <p:sp>
          <p:nvSpPr>
            <p:cNvPr id="717" name="Google Shape;717;p34"/>
            <p:cNvSpPr/>
            <p:nvPr/>
          </p:nvSpPr>
          <p:spPr>
            <a:xfrm>
              <a:off x="3771875" y="1457332"/>
              <a:ext cx="962415" cy="105556"/>
            </a:xfrm>
            <a:custGeom>
              <a:rect b="b" l="l" r="r" t="t"/>
              <a:pathLst>
                <a:path extrusionOk="0" h="1476" w="13458">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3771875" y="1625894"/>
              <a:ext cx="2876447" cy="105485"/>
            </a:xfrm>
            <a:custGeom>
              <a:rect b="b" l="l" r="r" t="t"/>
              <a:pathLst>
                <a:path extrusionOk="0" h="1475" w="40223">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34"/>
          <p:cNvSpPr txBox="1"/>
          <p:nvPr>
            <p:ph idx="4294967295" type="ctrTitle"/>
          </p:nvPr>
        </p:nvSpPr>
        <p:spPr>
          <a:xfrm>
            <a:off x="1644300" y="1268419"/>
            <a:ext cx="18813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1"/>
                </a:solidFill>
              </a:rPr>
              <a:t>HASIL PREDIKSI</a:t>
            </a:r>
            <a:endParaRPr sz="1800">
              <a:solidFill>
                <a:schemeClr val="accent1"/>
              </a:solidFill>
            </a:endParaRPr>
          </a:p>
        </p:txBody>
      </p:sp>
      <p:sp>
        <p:nvSpPr>
          <p:cNvPr id="720" name="Google Shape;720;p34"/>
          <p:cNvSpPr txBox="1"/>
          <p:nvPr>
            <p:ph idx="4294967295" type="subTitle"/>
          </p:nvPr>
        </p:nvSpPr>
        <p:spPr>
          <a:xfrm>
            <a:off x="1289823" y="1479500"/>
            <a:ext cx="2235900" cy="64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600"/>
              </a:spcAft>
              <a:buNone/>
            </a:pPr>
            <a:r>
              <a:rPr lang="en" sz="1400"/>
              <a:t>Indonesia belum memasuki masa puncak</a:t>
            </a:r>
            <a:endParaRPr sz="1400"/>
          </a:p>
        </p:txBody>
      </p:sp>
      <p:sp>
        <p:nvSpPr>
          <p:cNvPr id="721" name="Google Shape;721;p34"/>
          <p:cNvSpPr txBox="1"/>
          <p:nvPr>
            <p:ph idx="4294967295" type="ctrTitle"/>
          </p:nvPr>
        </p:nvSpPr>
        <p:spPr>
          <a:xfrm>
            <a:off x="1140600" y="2070225"/>
            <a:ext cx="23850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2"/>
                </a:solidFill>
              </a:rPr>
              <a:t>KEPADA PEMERINTAH</a:t>
            </a:r>
            <a:endParaRPr sz="1800">
              <a:solidFill>
                <a:schemeClr val="accent2"/>
              </a:solidFill>
            </a:endParaRPr>
          </a:p>
        </p:txBody>
      </p:sp>
      <p:sp>
        <p:nvSpPr>
          <p:cNvPr id="722" name="Google Shape;722;p34"/>
          <p:cNvSpPr txBox="1"/>
          <p:nvPr>
            <p:ph idx="4294967295" type="subTitle"/>
          </p:nvPr>
        </p:nvSpPr>
        <p:spPr>
          <a:xfrm>
            <a:off x="406726" y="2281300"/>
            <a:ext cx="3118800" cy="64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600"/>
              </a:spcAft>
              <a:buNone/>
            </a:pPr>
            <a:r>
              <a:rPr lang="en" sz="1400"/>
              <a:t>Memberi sanksi tegas bagi pelanggaran maklumat</a:t>
            </a:r>
            <a:endParaRPr sz="1400"/>
          </a:p>
        </p:txBody>
      </p:sp>
      <p:sp>
        <p:nvSpPr>
          <p:cNvPr id="723" name="Google Shape;723;p34"/>
          <p:cNvSpPr txBox="1"/>
          <p:nvPr>
            <p:ph idx="4294967295" type="ctrTitle"/>
          </p:nvPr>
        </p:nvSpPr>
        <p:spPr>
          <a:xfrm>
            <a:off x="406750" y="2872025"/>
            <a:ext cx="31188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3"/>
                </a:solidFill>
              </a:rPr>
              <a:t>KEPADA PEMERINTAH</a:t>
            </a:r>
            <a:endParaRPr sz="1800">
              <a:solidFill>
                <a:schemeClr val="accent3"/>
              </a:solidFill>
            </a:endParaRPr>
          </a:p>
        </p:txBody>
      </p:sp>
      <p:sp>
        <p:nvSpPr>
          <p:cNvPr id="724" name="Google Shape;724;p34"/>
          <p:cNvSpPr txBox="1"/>
          <p:nvPr>
            <p:ph idx="4294967295" type="subTitle"/>
          </p:nvPr>
        </p:nvSpPr>
        <p:spPr>
          <a:xfrm>
            <a:off x="407025" y="3083100"/>
            <a:ext cx="3118800" cy="64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600"/>
              </a:spcAft>
              <a:buNone/>
            </a:pPr>
            <a:r>
              <a:rPr lang="en" sz="1400"/>
              <a:t>Meningkatkan fasilitas kesehatan, agar keadaan tidak memburuk</a:t>
            </a:r>
            <a:endParaRPr sz="1400"/>
          </a:p>
        </p:txBody>
      </p:sp>
      <p:sp>
        <p:nvSpPr>
          <p:cNvPr id="725" name="Google Shape;725;p34"/>
          <p:cNvSpPr txBox="1"/>
          <p:nvPr>
            <p:ph idx="4294967295" type="ctrTitle"/>
          </p:nvPr>
        </p:nvSpPr>
        <p:spPr>
          <a:xfrm>
            <a:off x="0" y="3725400"/>
            <a:ext cx="35256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t>KEPADA MASYARAKAT</a:t>
            </a:r>
            <a:endParaRPr sz="1800"/>
          </a:p>
        </p:txBody>
      </p:sp>
      <p:sp>
        <p:nvSpPr>
          <p:cNvPr id="726" name="Google Shape;726;p34"/>
          <p:cNvSpPr txBox="1"/>
          <p:nvPr>
            <p:ph idx="4294967295" type="subTitle"/>
          </p:nvPr>
        </p:nvSpPr>
        <p:spPr>
          <a:xfrm>
            <a:off x="1140600" y="3936475"/>
            <a:ext cx="2385000" cy="64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600"/>
              </a:spcAft>
              <a:buNone/>
            </a:pPr>
            <a:r>
              <a:rPr lang="en" sz="1400"/>
              <a:t>Mematuhi maklumat pemerintah</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Google Shape;731;p35"/>
          <p:cNvSpPr txBox="1"/>
          <p:nvPr>
            <p:ph type="title"/>
          </p:nvPr>
        </p:nvSpPr>
        <p:spPr>
          <a:xfrm>
            <a:off x="1108500" y="1496400"/>
            <a:ext cx="6927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RK :</a:t>
            </a:r>
            <a:r>
              <a:rPr lang="en"/>
              <a:t> </a:t>
            </a:r>
            <a:r>
              <a:rPr lang="en">
                <a:solidFill>
                  <a:schemeClr val="accent3"/>
                </a:solidFill>
              </a:rPr>
              <a:t>#KitaPastiMenang</a:t>
            </a:r>
            <a:endParaRPr>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36"/>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737" name="Google Shape;737;p36"/>
          <p:cNvSpPr txBox="1"/>
          <p:nvPr/>
        </p:nvSpPr>
        <p:spPr>
          <a:xfrm>
            <a:off x="3213811" y="4333329"/>
            <a:ext cx="2337900" cy="30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chemeClr val="lt1"/>
                </a:solidFill>
                <a:latin typeface="Maven Pro"/>
                <a:ea typeface="Maven Pro"/>
                <a:cs typeface="Maven Pro"/>
                <a:sym typeface="Maven Pro"/>
              </a:rPr>
              <a:t>Please keep this slide for attribution</a:t>
            </a:r>
            <a:endParaRPr sz="1000">
              <a:solidFill>
                <a:schemeClr val="lt1"/>
              </a:solidFill>
              <a:latin typeface="Maven Pro"/>
              <a:ea typeface="Maven Pro"/>
              <a:cs typeface="Maven Pro"/>
              <a:sym typeface="Maven Pro"/>
            </a:endParaRPr>
          </a:p>
        </p:txBody>
      </p:sp>
      <p:sp>
        <p:nvSpPr>
          <p:cNvPr id="738" name="Google Shape;738;p36"/>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9" name="Google Shape;739;p36"/>
          <p:cNvGrpSpPr/>
          <p:nvPr/>
        </p:nvGrpSpPr>
        <p:grpSpPr>
          <a:xfrm>
            <a:off x="7981434" y="-1177061"/>
            <a:ext cx="203789" cy="1274754"/>
            <a:chOff x="2877432" y="975334"/>
            <a:chExt cx="188886" cy="1181531"/>
          </a:xfrm>
        </p:grpSpPr>
        <p:sp>
          <p:nvSpPr>
            <p:cNvPr id="740" name="Google Shape;740;p36"/>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6"/>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3" name="Google Shape;743;p36"/>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748" name="Shape 748"/>
        <p:cNvGrpSpPr/>
        <p:nvPr/>
      </p:nvGrpSpPr>
      <p:grpSpPr>
        <a:xfrm>
          <a:off x="0" y="0"/>
          <a:ext cx="0" cy="0"/>
          <a:chOff x="0" y="0"/>
          <a:chExt cx="0" cy="0"/>
        </a:xfrm>
      </p:grpSpPr>
      <p:pic>
        <p:nvPicPr>
          <p:cNvPr id="749" name="Google Shape;749;p37">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26"/>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ctr">
              <a:lnSpc>
                <a:spcPct val="100000"/>
              </a:lnSpc>
              <a:spcBef>
                <a:spcPts val="1600"/>
              </a:spcBef>
              <a:spcAft>
                <a:spcPts val="0"/>
              </a:spcAft>
              <a:buNone/>
            </a:pPr>
            <a:r>
              <a:rPr lang="en" sz="1600">
                <a:solidFill>
                  <a:schemeClr val="accent2"/>
                </a:solidFill>
                <a:uFill>
                  <a:noFill/>
                </a:uFill>
                <a:latin typeface="Maven Pro Regular"/>
                <a:ea typeface="Maven Pro Regular"/>
                <a:cs typeface="Maven Pro Regular"/>
                <a:sym typeface="Maven Pro Regular"/>
                <a:hlinkClick/>
              </a:rPr>
              <a:t>“Saya mengerjakan UAS ini secara individu, tanpa menerima bantuan dari mahasiswa TI4141 ataupun individu lainnya. Saya memahami bahwa melakukan tindak plagiarisme dan kerja sama dalam pengerjaan UAS ini adalah terlarang, dan jika saya terbukti melakukan upaya plagiarisme dan kerja sama, saya bersedia menerima sanksi sesuai dengan kebijakan ITB.” </a:t>
            </a:r>
            <a:endParaRPr sz="1600"/>
          </a:p>
          <a:p>
            <a:pPr indent="0" lvl="0" marL="0" rtl="0" algn="l">
              <a:lnSpc>
                <a:spcPct val="100000"/>
              </a:lnSpc>
              <a:spcBef>
                <a:spcPts val="0"/>
              </a:spcBef>
              <a:spcAft>
                <a:spcPts val="1600"/>
              </a:spcAft>
              <a:buNone/>
            </a:pPr>
            <a:r>
              <a:t/>
            </a:r>
            <a:endParaRPr/>
          </a:p>
        </p:txBody>
      </p:sp>
      <p:sp>
        <p:nvSpPr>
          <p:cNvPr id="466" name="Google Shape;466;p2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27"/>
          <p:cNvSpPr/>
          <p:nvPr/>
        </p:nvSpPr>
        <p:spPr>
          <a:xfrm>
            <a:off x="5215800" y="1146250"/>
            <a:ext cx="2385600" cy="2922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Pertumbuhan kasus COVID-19 di Indonesia terus mengalami peningkatan yang drastis hingga 31 April 2020.</a:t>
            </a:r>
            <a:endParaRPr/>
          </a:p>
        </p:txBody>
      </p:sp>
      <p:sp>
        <p:nvSpPr>
          <p:cNvPr id="473" name="Google Shape;473;p27"/>
          <p:cNvSpPr txBox="1"/>
          <p:nvPr>
            <p:ph type="ctrTitle"/>
          </p:nvPr>
        </p:nvSpPr>
        <p:spPr>
          <a:xfrm>
            <a:off x="618825" y="411675"/>
            <a:ext cx="3675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IDENTIFIKASI MASALAH</a:t>
            </a:r>
            <a:endParaRPr/>
          </a:p>
        </p:txBody>
      </p:sp>
      <p:grpSp>
        <p:nvGrpSpPr>
          <p:cNvPr id="474" name="Google Shape;474;p27"/>
          <p:cNvGrpSpPr/>
          <p:nvPr/>
        </p:nvGrpSpPr>
        <p:grpSpPr>
          <a:xfrm>
            <a:off x="4834661" y="989482"/>
            <a:ext cx="2851442" cy="3213988"/>
            <a:chOff x="2501950" y="1507050"/>
            <a:chExt cx="2392350" cy="2696525"/>
          </a:xfrm>
        </p:grpSpPr>
        <p:sp>
          <p:nvSpPr>
            <p:cNvPr id="475" name="Google Shape;475;p27"/>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27"/>
          <p:cNvSpPr txBox="1"/>
          <p:nvPr>
            <p:ph idx="4294967295" type="title"/>
          </p:nvPr>
        </p:nvSpPr>
        <p:spPr>
          <a:xfrm>
            <a:off x="5330090" y="2213180"/>
            <a:ext cx="2157000" cy="155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Umum</a:t>
            </a:r>
            <a:endParaRPr>
              <a:solidFill>
                <a:schemeClr val="dk2"/>
              </a:solidFill>
            </a:endParaRPr>
          </a:p>
        </p:txBody>
      </p:sp>
      <p:grpSp>
        <p:nvGrpSpPr>
          <p:cNvPr id="495" name="Google Shape;495;p27"/>
          <p:cNvGrpSpPr/>
          <p:nvPr/>
        </p:nvGrpSpPr>
        <p:grpSpPr>
          <a:xfrm>
            <a:off x="7686104" y="-476250"/>
            <a:ext cx="2291257" cy="2922300"/>
            <a:chOff x="4882900" y="-64350"/>
            <a:chExt cx="2493750" cy="2922300"/>
          </a:xfrm>
        </p:grpSpPr>
        <p:sp>
          <p:nvSpPr>
            <p:cNvPr id="496" name="Google Shape;496;p2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28"/>
          <p:cNvSpPr/>
          <p:nvPr/>
        </p:nvSpPr>
        <p:spPr>
          <a:xfrm>
            <a:off x="5215800" y="1146250"/>
            <a:ext cx="2385600" cy="2922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txBox="1"/>
          <p:nvPr>
            <p:ph idx="1" type="body"/>
          </p:nvPr>
        </p:nvSpPr>
        <p:spPr>
          <a:xfrm>
            <a:off x="618825" y="989475"/>
            <a:ext cx="3534300" cy="321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Pemerintah belum memiliki kebijakan yang tegas dalam penanganan COVID-19</a:t>
            </a:r>
            <a:endParaRPr/>
          </a:p>
          <a:p>
            <a:pPr indent="-342900" lvl="0" marL="457200" rtl="0" algn="l">
              <a:spcBef>
                <a:spcPts val="0"/>
              </a:spcBef>
              <a:spcAft>
                <a:spcPts val="0"/>
              </a:spcAft>
              <a:buSzPts val="1800"/>
              <a:buAutoNum type="arabicPeriod"/>
            </a:pPr>
            <a:r>
              <a:rPr lang="en"/>
              <a:t>Masyarakat belum disiplin dalam menjalankan maklumat pemerintah</a:t>
            </a:r>
            <a:endParaRPr/>
          </a:p>
          <a:p>
            <a:pPr indent="-342900" lvl="0" marL="457200" rtl="0" algn="l">
              <a:spcBef>
                <a:spcPts val="0"/>
              </a:spcBef>
              <a:spcAft>
                <a:spcPts val="0"/>
              </a:spcAft>
              <a:buSzPts val="1800"/>
              <a:buAutoNum type="arabicPeriod"/>
            </a:pPr>
            <a:r>
              <a:rPr lang="en"/>
              <a:t>Kurangnya informasi mengenai perkembangan COVID-19 di Indonesia</a:t>
            </a:r>
            <a:endParaRPr/>
          </a:p>
        </p:txBody>
      </p:sp>
      <p:sp>
        <p:nvSpPr>
          <p:cNvPr id="507" name="Google Shape;507;p28"/>
          <p:cNvSpPr txBox="1"/>
          <p:nvPr>
            <p:ph type="ctrTitle"/>
          </p:nvPr>
        </p:nvSpPr>
        <p:spPr>
          <a:xfrm>
            <a:off x="618825" y="411675"/>
            <a:ext cx="3675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IDENTIFIKASI MASALAH</a:t>
            </a:r>
            <a:endParaRPr/>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28"/>
          <p:cNvSpPr txBox="1"/>
          <p:nvPr>
            <p:ph idx="4294967295" type="title"/>
          </p:nvPr>
        </p:nvSpPr>
        <p:spPr>
          <a:xfrm>
            <a:off x="5330090" y="2213180"/>
            <a:ext cx="2157000" cy="155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Spesifik</a:t>
            </a:r>
            <a:endParaRPr>
              <a:solidFill>
                <a:schemeClr val="dk2"/>
              </a:solidFill>
            </a:endParaRPr>
          </a:p>
        </p:txBody>
      </p:sp>
      <p:grpSp>
        <p:nvGrpSpPr>
          <p:cNvPr id="529" name="Google Shape;529;p28"/>
          <p:cNvGrpSpPr/>
          <p:nvPr/>
        </p:nvGrpSpPr>
        <p:grpSpPr>
          <a:xfrm>
            <a:off x="7686104" y="-476250"/>
            <a:ext cx="2291257" cy="2922300"/>
            <a:chOff x="4882900" y="-64350"/>
            <a:chExt cx="2493750" cy="2922300"/>
          </a:xfrm>
        </p:grpSpPr>
        <p:sp>
          <p:nvSpPr>
            <p:cNvPr id="530" name="Google Shape;530;p28"/>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29"/>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STRATEGI ANALISIS</a:t>
            </a:r>
            <a:endParaRPr sz="3000"/>
          </a:p>
        </p:txBody>
      </p:sp>
      <p:sp>
        <p:nvSpPr>
          <p:cNvPr id="540" name="Google Shape;540;p29"/>
          <p:cNvSpPr txBox="1"/>
          <p:nvPr>
            <p:ph idx="1" type="subTitle"/>
          </p:nvPr>
        </p:nvSpPr>
        <p:spPr>
          <a:xfrm>
            <a:off x="621625" y="1505588"/>
            <a:ext cx="2965500" cy="72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Dilakukan analisis dengan metode CIRSP-DM.</a:t>
            </a:r>
            <a:endParaRPr/>
          </a:p>
        </p:txBody>
      </p:sp>
      <p:sp>
        <p:nvSpPr>
          <p:cNvPr id="541" name="Google Shape;541;p29"/>
          <p:cNvSpPr/>
          <p:nvPr/>
        </p:nvSpPr>
        <p:spPr>
          <a:xfrm>
            <a:off x="4935725" y="1505600"/>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4935725" y="2914000"/>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6334175" y="1505600"/>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6334175" y="2914000"/>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5" name="Google Shape;545;p29"/>
          <p:cNvCxnSpPr>
            <a:stCxn id="541" idx="3"/>
            <a:endCxn id="543" idx="1"/>
          </p:cNvCxnSpPr>
          <p:nvPr/>
        </p:nvCxnSpPr>
        <p:spPr>
          <a:xfrm>
            <a:off x="5659625" y="1867550"/>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546" name="Google Shape;546;p29"/>
          <p:cNvCxnSpPr>
            <a:stCxn id="543" idx="2"/>
            <a:endCxn id="542" idx="0"/>
          </p:cNvCxnSpPr>
          <p:nvPr/>
        </p:nvCxnSpPr>
        <p:spPr>
          <a:xfrm rot="5400000">
            <a:off x="5654675" y="1872650"/>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547" name="Google Shape;547;p29"/>
          <p:cNvCxnSpPr>
            <a:stCxn id="542" idx="3"/>
            <a:endCxn id="544" idx="1"/>
          </p:cNvCxnSpPr>
          <p:nvPr/>
        </p:nvCxnSpPr>
        <p:spPr>
          <a:xfrm>
            <a:off x="5659625" y="3275950"/>
            <a:ext cx="674700" cy="0"/>
          </a:xfrm>
          <a:prstGeom prst="straightConnector1">
            <a:avLst/>
          </a:prstGeom>
          <a:noFill/>
          <a:ln cap="flat" cmpd="sng" w="9525">
            <a:solidFill>
              <a:schemeClr val="lt2"/>
            </a:solidFill>
            <a:prstDash val="solid"/>
            <a:round/>
            <a:headEnd len="med" w="med" type="none"/>
            <a:tailEnd len="med" w="med" type="none"/>
          </a:ln>
        </p:spPr>
      </p:cxnSp>
      <p:grpSp>
        <p:nvGrpSpPr>
          <p:cNvPr id="548" name="Google Shape;548;p29"/>
          <p:cNvGrpSpPr/>
          <p:nvPr/>
        </p:nvGrpSpPr>
        <p:grpSpPr>
          <a:xfrm>
            <a:off x="6497612" y="3044303"/>
            <a:ext cx="402156" cy="456781"/>
            <a:chOff x="5357662" y="4297637"/>
            <a:chExt cx="287275" cy="326296"/>
          </a:xfrm>
        </p:grpSpPr>
        <p:sp>
          <p:nvSpPr>
            <p:cNvPr id="549" name="Google Shape;549;p29"/>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29"/>
          <p:cNvGrpSpPr/>
          <p:nvPr/>
        </p:nvGrpSpPr>
        <p:grpSpPr>
          <a:xfrm>
            <a:off x="5055490" y="3030494"/>
            <a:ext cx="484361" cy="484405"/>
            <a:chOff x="4890434" y="4287389"/>
            <a:chExt cx="345997" cy="346029"/>
          </a:xfrm>
        </p:grpSpPr>
        <p:sp>
          <p:nvSpPr>
            <p:cNvPr id="555" name="Google Shape;555;p29"/>
            <p:cNvSpPr/>
            <p:nvPr/>
          </p:nvSpPr>
          <p:spPr>
            <a:xfrm>
              <a:off x="5111349" y="4400695"/>
              <a:ext cx="54998" cy="54998"/>
            </a:xfrm>
            <a:custGeom>
              <a:rect b="b" l="l" r="r" t="t"/>
              <a:pathLst>
                <a:path extrusionOk="0" h="1728" w="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5113640" y="4466642"/>
              <a:ext cx="70498" cy="51179"/>
            </a:xfrm>
            <a:custGeom>
              <a:rect b="b" l="l" r="r" t="t"/>
              <a:pathLst>
                <a:path extrusionOk="0" h="1608" w="2215">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4943490" y="4467023"/>
              <a:ext cx="70880" cy="51179"/>
            </a:xfrm>
            <a:custGeom>
              <a:rect b="b" l="l" r="r" t="t"/>
              <a:pathLst>
                <a:path extrusionOk="0" h="1608" w="2227">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4961282" y="4400695"/>
              <a:ext cx="54616" cy="54998"/>
            </a:xfrm>
            <a:custGeom>
              <a:rect b="b" l="l" r="r" t="t"/>
              <a:pathLst>
                <a:path extrusionOk="0" h="1728" w="1716">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5028374" y="4386691"/>
              <a:ext cx="71262" cy="70880"/>
            </a:xfrm>
            <a:custGeom>
              <a:rect b="b" l="l" r="r" t="t"/>
              <a:pathLst>
                <a:path extrusionOk="0" h="2227" w="2239">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5004122" y="4468901"/>
              <a:ext cx="120149" cy="65596"/>
            </a:xfrm>
            <a:custGeom>
              <a:rect b="b" l="l" r="r" t="t"/>
              <a:pathLst>
                <a:path extrusionOk="0" h="2061" w="3775">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4890434" y="4287389"/>
              <a:ext cx="345997" cy="346029"/>
            </a:xfrm>
            <a:custGeom>
              <a:rect b="b" l="l" r="r" t="t"/>
              <a:pathLst>
                <a:path extrusionOk="0" h="10872" w="10871">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9"/>
          <p:cNvGrpSpPr/>
          <p:nvPr/>
        </p:nvGrpSpPr>
        <p:grpSpPr>
          <a:xfrm>
            <a:off x="6454365" y="1648432"/>
            <a:ext cx="488638" cy="438246"/>
            <a:chOff x="5778676" y="3826972"/>
            <a:chExt cx="349052" cy="313055"/>
          </a:xfrm>
        </p:grpSpPr>
        <p:sp>
          <p:nvSpPr>
            <p:cNvPr id="563" name="Google Shape;563;p29"/>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9"/>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9"/>
          <p:cNvGrpSpPr/>
          <p:nvPr/>
        </p:nvGrpSpPr>
        <p:grpSpPr>
          <a:xfrm>
            <a:off x="5055760" y="1621978"/>
            <a:ext cx="483826" cy="491133"/>
            <a:chOff x="4874902" y="3808799"/>
            <a:chExt cx="345615" cy="350835"/>
          </a:xfrm>
        </p:grpSpPr>
        <p:sp>
          <p:nvSpPr>
            <p:cNvPr id="569" name="Google Shape;569;p29"/>
            <p:cNvSpPr/>
            <p:nvPr/>
          </p:nvSpPr>
          <p:spPr>
            <a:xfrm>
              <a:off x="4874902" y="3808799"/>
              <a:ext cx="345615" cy="350835"/>
            </a:xfrm>
            <a:custGeom>
              <a:rect b="b" l="l" r="r" t="t"/>
              <a:pathLst>
                <a:path extrusionOk="0" h="11023" w="10859">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4939321" y="4009630"/>
              <a:ext cx="145929" cy="123618"/>
            </a:xfrm>
            <a:custGeom>
              <a:rect b="b" l="l" r="r" t="t"/>
              <a:pathLst>
                <a:path extrusionOk="0" h="3884" w="4585">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4942344" y="3897629"/>
              <a:ext cx="205033" cy="101816"/>
            </a:xfrm>
            <a:custGeom>
              <a:rect b="b" l="l" r="r" t="t"/>
              <a:pathLst>
                <a:path extrusionOk="0" h="3199" w="6442">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5092729" y="3950240"/>
              <a:ext cx="84597" cy="175465"/>
            </a:xfrm>
            <a:custGeom>
              <a:rect b="b" l="l" r="r" t="t"/>
              <a:pathLst>
                <a:path extrusionOk="0" h="5513" w="2658">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5004886" y="3993717"/>
              <a:ext cx="81478" cy="55348"/>
            </a:xfrm>
            <a:custGeom>
              <a:rect b="b" l="l" r="r" t="t"/>
              <a:pathLst>
                <a:path extrusionOk="0" h="1739" w="256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5053391" y="3915262"/>
              <a:ext cx="10630" cy="29982"/>
            </a:xfrm>
            <a:custGeom>
              <a:rect b="b" l="l" r="r" t="t"/>
              <a:pathLst>
                <a:path extrusionOk="0" h="942" w="334">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5005236" y="3928216"/>
              <a:ext cx="21261" cy="26894"/>
            </a:xfrm>
            <a:custGeom>
              <a:rect b="b" l="l" r="r" t="t"/>
              <a:pathLst>
                <a:path extrusionOk="0" h="845" w="668">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4970766" y="3962876"/>
              <a:ext cx="28454" cy="19510"/>
            </a:xfrm>
            <a:custGeom>
              <a:rect b="b" l="l" r="r" t="t"/>
              <a:pathLst>
                <a:path extrusionOk="0" h="613" w="894">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4958258" y="4010012"/>
              <a:ext cx="29982" cy="10248"/>
            </a:xfrm>
            <a:custGeom>
              <a:rect b="b" l="l" r="r" t="t"/>
              <a:pathLst>
                <a:path extrusionOk="0" h="322" w="942">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4969239" y="4047601"/>
              <a:ext cx="30363" cy="20051"/>
            </a:xfrm>
            <a:custGeom>
              <a:rect b="b" l="l" r="r" t="t"/>
              <a:pathLst>
                <a:path extrusionOk="0" h="630" w="954">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a:off x="5005236" y="4075641"/>
              <a:ext cx="21261" cy="26862"/>
            </a:xfrm>
            <a:custGeom>
              <a:rect b="b" l="l" r="r" t="t"/>
              <a:pathLst>
                <a:path extrusionOk="0" h="844" w="668">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5053391" y="4085794"/>
              <a:ext cx="10630" cy="29982"/>
            </a:xfrm>
            <a:custGeom>
              <a:rect b="b" l="l" r="r" t="t"/>
              <a:pathLst>
                <a:path extrusionOk="0" h="942" w="334">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5090501" y="4075641"/>
              <a:ext cx="21261" cy="26894"/>
            </a:xfrm>
            <a:custGeom>
              <a:rect b="b" l="l" r="r" t="t"/>
              <a:pathLst>
                <a:path extrusionOk="0" h="845" w="668">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5117809" y="4048142"/>
              <a:ext cx="28454" cy="19510"/>
            </a:xfrm>
            <a:custGeom>
              <a:rect b="b" l="l" r="r" t="t"/>
              <a:pathLst>
                <a:path extrusionOk="0" h="613" w="894">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5128790" y="4010012"/>
              <a:ext cx="29950" cy="10248"/>
            </a:xfrm>
            <a:custGeom>
              <a:rect b="b" l="l" r="r" t="t"/>
              <a:pathLst>
                <a:path extrusionOk="0" h="322" w="941">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5117809" y="3962717"/>
              <a:ext cx="28454" cy="19669"/>
            </a:xfrm>
            <a:custGeom>
              <a:rect b="b" l="l" r="r" t="t"/>
              <a:pathLst>
                <a:path extrusionOk="0" h="618" w="894">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5090501" y="3928152"/>
              <a:ext cx="20879" cy="26958"/>
            </a:xfrm>
            <a:custGeom>
              <a:rect b="b" l="l" r="r" t="t"/>
              <a:pathLst>
                <a:path extrusionOk="0" h="847" w="656">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30"/>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USING CRISP-DM (1)</a:t>
            </a:r>
            <a:endParaRPr/>
          </a:p>
        </p:txBody>
      </p:sp>
      <p:sp>
        <p:nvSpPr>
          <p:cNvPr id="591" name="Google Shape;591;p30"/>
          <p:cNvSpPr txBox="1"/>
          <p:nvPr>
            <p:ph idx="2" type="ctrTitle"/>
          </p:nvPr>
        </p:nvSpPr>
        <p:spPr>
          <a:xfrm>
            <a:off x="3628263" y="36316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UNDERSTANDING</a:t>
            </a:r>
            <a:endParaRPr/>
          </a:p>
        </p:txBody>
      </p:sp>
      <p:sp>
        <p:nvSpPr>
          <p:cNvPr id="592" name="Google Shape;592;p30"/>
          <p:cNvSpPr txBox="1"/>
          <p:nvPr>
            <p:ph type="ctrTitle"/>
          </p:nvPr>
        </p:nvSpPr>
        <p:spPr>
          <a:xfrm>
            <a:off x="892925" y="3670725"/>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BUSINESS UNDERSTANDING</a:t>
            </a:r>
            <a:endParaRPr/>
          </a:p>
        </p:txBody>
      </p:sp>
      <p:sp>
        <p:nvSpPr>
          <p:cNvPr id="593" name="Google Shape;593;p30"/>
          <p:cNvSpPr txBox="1"/>
          <p:nvPr>
            <p:ph idx="1" type="subTitle"/>
          </p:nvPr>
        </p:nvSpPr>
        <p:spPr>
          <a:xfrm>
            <a:off x="892925" y="1643738"/>
            <a:ext cx="22005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Mengetahui puncak COVID-19 di Indonesia agar meningkatkan </a:t>
            </a:r>
            <a:r>
              <a:rPr i="1" lang="en"/>
              <a:t>aware </a:t>
            </a:r>
            <a:r>
              <a:rPr lang="en"/>
              <a:t>masyarakat terhadap kasus yang terus bertumbuh</a:t>
            </a:r>
            <a:endParaRPr/>
          </a:p>
        </p:txBody>
      </p:sp>
      <p:sp>
        <p:nvSpPr>
          <p:cNvPr id="594" name="Google Shape;594;p30"/>
          <p:cNvSpPr txBox="1"/>
          <p:nvPr>
            <p:ph idx="3" type="subTitle"/>
          </p:nvPr>
        </p:nvSpPr>
        <p:spPr>
          <a:xfrm>
            <a:off x="3534713" y="1371034"/>
            <a:ext cx="22005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Terdapat dua buah dataset, data region dan provinsi. Ditambahkan data eksternal COVID-19 di Indonesia</a:t>
            </a:r>
            <a:endParaRPr/>
          </a:p>
        </p:txBody>
      </p:sp>
      <p:sp>
        <p:nvSpPr>
          <p:cNvPr id="595" name="Google Shape;595;p30"/>
          <p:cNvSpPr txBox="1"/>
          <p:nvPr>
            <p:ph idx="5" type="subTitle"/>
          </p:nvPr>
        </p:nvSpPr>
        <p:spPr>
          <a:xfrm>
            <a:off x="6176524" y="1643751"/>
            <a:ext cx="22707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 yang dilakukan dengan memisahkan masing-masing data per region, kemudian dicari data yang secara trend dan rata-rata penambahan kasus per hari mirip dengan Indonesia, yaitu region 9.</a:t>
            </a:r>
            <a:endParaRPr/>
          </a:p>
        </p:txBody>
      </p:sp>
      <p:sp>
        <p:nvSpPr>
          <p:cNvPr id="596" name="Google Shape;596;p30"/>
          <p:cNvSpPr/>
          <p:nvPr/>
        </p:nvSpPr>
        <p:spPr>
          <a:xfrm>
            <a:off x="4361163" y="3005284"/>
            <a:ext cx="415500" cy="41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1625825" y="1163242"/>
            <a:ext cx="415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7104124" y="1163242"/>
            <a:ext cx="415500" cy="41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9" name="Google Shape;599;p30"/>
          <p:cNvCxnSpPr>
            <a:stCxn id="597" idx="3"/>
            <a:endCxn id="596" idx="1"/>
          </p:cNvCxnSpPr>
          <p:nvPr/>
        </p:nvCxnSpPr>
        <p:spPr>
          <a:xfrm>
            <a:off x="2041325" y="1370992"/>
            <a:ext cx="2319900" cy="1842000"/>
          </a:xfrm>
          <a:prstGeom prst="bentConnector3">
            <a:avLst>
              <a:gd fmla="val 49999" name="adj1"/>
            </a:avLst>
          </a:prstGeom>
          <a:noFill/>
          <a:ln cap="flat" cmpd="sng" w="9525">
            <a:solidFill>
              <a:schemeClr val="lt2"/>
            </a:solidFill>
            <a:prstDash val="solid"/>
            <a:round/>
            <a:headEnd len="med" w="med" type="none"/>
            <a:tailEnd len="med" w="med" type="none"/>
          </a:ln>
        </p:spPr>
      </p:cxnSp>
      <p:cxnSp>
        <p:nvCxnSpPr>
          <p:cNvPr id="600" name="Google Shape;600;p30"/>
          <p:cNvCxnSpPr>
            <a:stCxn id="596" idx="3"/>
            <a:endCxn id="598" idx="1"/>
          </p:cNvCxnSpPr>
          <p:nvPr/>
        </p:nvCxnSpPr>
        <p:spPr>
          <a:xfrm flipH="1" rot="10800000">
            <a:off x="4776663" y="1371034"/>
            <a:ext cx="2327400" cy="1842000"/>
          </a:xfrm>
          <a:prstGeom prst="bentConnector3">
            <a:avLst>
              <a:gd fmla="val 50001" name="adj1"/>
            </a:avLst>
          </a:prstGeom>
          <a:noFill/>
          <a:ln cap="flat" cmpd="sng" w="9525">
            <a:solidFill>
              <a:schemeClr val="lt2"/>
            </a:solidFill>
            <a:prstDash val="solid"/>
            <a:round/>
            <a:headEnd len="med" w="med" type="none"/>
            <a:tailEnd len="med" w="med" type="none"/>
          </a:ln>
        </p:spPr>
      </p:cxnSp>
      <p:grpSp>
        <p:nvGrpSpPr>
          <p:cNvPr id="601" name="Google Shape;601;p30"/>
          <p:cNvGrpSpPr/>
          <p:nvPr/>
        </p:nvGrpSpPr>
        <p:grpSpPr>
          <a:xfrm>
            <a:off x="4436544" y="3036686"/>
            <a:ext cx="264813" cy="352693"/>
            <a:chOff x="6703732" y="3346936"/>
            <a:chExt cx="264813" cy="352693"/>
          </a:xfrm>
        </p:grpSpPr>
        <p:sp>
          <p:nvSpPr>
            <p:cNvPr id="602" name="Google Shape;602;p30"/>
            <p:cNvSpPr/>
            <p:nvPr/>
          </p:nvSpPr>
          <p:spPr>
            <a:xfrm>
              <a:off x="6797283" y="3468777"/>
              <a:ext cx="10581" cy="15872"/>
            </a:xfrm>
            <a:custGeom>
              <a:rect b="b" l="l" r="r" t="t"/>
              <a:pathLst>
                <a:path extrusionOk="0" h="501" w="334">
                  <a:moveTo>
                    <a:pt x="167" y="0"/>
                  </a:moveTo>
                  <a:cubicBezTo>
                    <a:pt x="84" y="0"/>
                    <a:pt x="0" y="72"/>
                    <a:pt x="0" y="167"/>
                  </a:cubicBezTo>
                  <a:lnTo>
                    <a:pt x="0" y="345"/>
                  </a:lnTo>
                  <a:cubicBezTo>
                    <a:pt x="0" y="429"/>
                    <a:pt x="84" y="500"/>
                    <a:pt x="167" y="500"/>
                  </a:cubicBezTo>
                  <a:cubicBezTo>
                    <a:pt x="262" y="500"/>
                    <a:pt x="334" y="429"/>
                    <a:pt x="334" y="345"/>
                  </a:cubicBezTo>
                  <a:lnTo>
                    <a:pt x="334" y="167"/>
                  </a:lnTo>
                  <a:cubicBezTo>
                    <a:pt x="334" y="72"/>
                    <a:pt x="262"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0"/>
            <p:cNvSpPr/>
            <p:nvPr/>
          </p:nvSpPr>
          <p:spPr>
            <a:xfrm>
              <a:off x="6863272" y="3468777"/>
              <a:ext cx="10613" cy="15872"/>
            </a:xfrm>
            <a:custGeom>
              <a:rect b="b" l="l" r="r" t="t"/>
              <a:pathLst>
                <a:path extrusionOk="0" h="501" w="335">
                  <a:moveTo>
                    <a:pt x="167" y="0"/>
                  </a:moveTo>
                  <a:cubicBezTo>
                    <a:pt x="84" y="0"/>
                    <a:pt x="1" y="72"/>
                    <a:pt x="1" y="167"/>
                  </a:cubicBezTo>
                  <a:lnTo>
                    <a:pt x="1" y="345"/>
                  </a:lnTo>
                  <a:cubicBezTo>
                    <a:pt x="1" y="429"/>
                    <a:pt x="84" y="500"/>
                    <a:pt x="167" y="500"/>
                  </a:cubicBezTo>
                  <a:cubicBezTo>
                    <a:pt x="263" y="500"/>
                    <a:pt x="334" y="429"/>
                    <a:pt x="334" y="345"/>
                  </a:cubicBezTo>
                  <a:lnTo>
                    <a:pt x="334" y="167"/>
                  </a:lnTo>
                  <a:cubicBezTo>
                    <a:pt x="334" y="72"/>
                    <a:pt x="263"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6814231" y="3507712"/>
              <a:ext cx="43433" cy="15777"/>
            </a:xfrm>
            <a:custGeom>
              <a:rect b="b" l="l" r="r" t="t"/>
              <a:pathLst>
                <a:path extrusionOk="0" h="498" w="1371">
                  <a:moveTo>
                    <a:pt x="174" y="0"/>
                  </a:moveTo>
                  <a:cubicBezTo>
                    <a:pt x="132" y="0"/>
                    <a:pt x="90" y="15"/>
                    <a:pt x="60" y="45"/>
                  </a:cubicBezTo>
                  <a:cubicBezTo>
                    <a:pt x="1" y="105"/>
                    <a:pt x="1" y="212"/>
                    <a:pt x="60" y="271"/>
                  </a:cubicBezTo>
                  <a:cubicBezTo>
                    <a:pt x="203" y="402"/>
                    <a:pt x="441" y="497"/>
                    <a:pt x="703" y="497"/>
                  </a:cubicBezTo>
                  <a:cubicBezTo>
                    <a:pt x="953" y="497"/>
                    <a:pt x="1192" y="402"/>
                    <a:pt x="1346" y="271"/>
                  </a:cubicBezTo>
                  <a:cubicBezTo>
                    <a:pt x="1370" y="212"/>
                    <a:pt x="1370" y="105"/>
                    <a:pt x="1311" y="45"/>
                  </a:cubicBezTo>
                  <a:cubicBezTo>
                    <a:pt x="1281" y="15"/>
                    <a:pt x="1242" y="0"/>
                    <a:pt x="1203" y="0"/>
                  </a:cubicBezTo>
                  <a:cubicBezTo>
                    <a:pt x="1165" y="0"/>
                    <a:pt x="1126" y="15"/>
                    <a:pt x="1096" y="45"/>
                  </a:cubicBezTo>
                  <a:cubicBezTo>
                    <a:pt x="1037" y="105"/>
                    <a:pt x="882" y="188"/>
                    <a:pt x="692" y="188"/>
                  </a:cubicBezTo>
                  <a:cubicBezTo>
                    <a:pt x="477" y="188"/>
                    <a:pt x="346" y="105"/>
                    <a:pt x="287" y="45"/>
                  </a:cubicBezTo>
                  <a:cubicBezTo>
                    <a:pt x="257" y="15"/>
                    <a:pt x="215" y="0"/>
                    <a:pt x="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0"/>
            <p:cNvSpPr/>
            <p:nvPr/>
          </p:nvSpPr>
          <p:spPr>
            <a:xfrm>
              <a:off x="6902143" y="3489876"/>
              <a:ext cx="32" cy="412"/>
            </a:xfrm>
            <a:custGeom>
              <a:rect b="b" l="l" r="r" t="t"/>
              <a:pathLst>
                <a:path extrusionOk="0" h="13" w="1">
                  <a:moveTo>
                    <a:pt x="0" y="13"/>
                  </a:moveTo>
                  <a:cubicBezTo>
                    <a:pt x="0" y="1"/>
                    <a:pt x="0" y="13"/>
                    <a:pt x="0" y="1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6703732" y="3346936"/>
              <a:ext cx="264813" cy="352693"/>
            </a:xfrm>
            <a:custGeom>
              <a:rect b="b" l="l" r="r" t="t"/>
              <a:pathLst>
                <a:path extrusionOk="0" h="11133" w="8359">
                  <a:moveTo>
                    <a:pt x="4120" y="346"/>
                  </a:moveTo>
                  <a:cubicBezTo>
                    <a:pt x="5668" y="346"/>
                    <a:pt x="6918" y="1596"/>
                    <a:pt x="6918" y="3144"/>
                  </a:cubicBezTo>
                  <a:lnTo>
                    <a:pt x="6918" y="8081"/>
                  </a:lnTo>
                  <a:lnTo>
                    <a:pt x="6918" y="8081"/>
                  </a:lnTo>
                  <a:lnTo>
                    <a:pt x="6049" y="7787"/>
                  </a:lnTo>
                  <a:cubicBezTo>
                    <a:pt x="6037" y="7763"/>
                    <a:pt x="6037" y="7739"/>
                    <a:pt x="6013" y="7716"/>
                  </a:cubicBezTo>
                  <a:lnTo>
                    <a:pt x="5608" y="7311"/>
                  </a:lnTo>
                  <a:cubicBezTo>
                    <a:pt x="5537" y="7239"/>
                    <a:pt x="5442" y="7204"/>
                    <a:pt x="5358" y="7204"/>
                  </a:cubicBezTo>
                  <a:lnTo>
                    <a:pt x="5358" y="6608"/>
                  </a:lnTo>
                  <a:cubicBezTo>
                    <a:pt x="5727" y="6406"/>
                    <a:pt x="6037" y="6084"/>
                    <a:pt x="6251" y="5715"/>
                  </a:cubicBezTo>
                  <a:lnTo>
                    <a:pt x="6251" y="7299"/>
                  </a:lnTo>
                  <a:cubicBezTo>
                    <a:pt x="6251" y="7382"/>
                    <a:pt x="6323" y="7466"/>
                    <a:pt x="6406" y="7466"/>
                  </a:cubicBezTo>
                  <a:cubicBezTo>
                    <a:pt x="6501" y="7466"/>
                    <a:pt x="6573" y="7382"/>
                    <a:pt x="6573" y="7299"/>
                  </a:cubicBezTo>
                  <a:lnTo>
                    <a:pt x="6573" y="4144"/>
                  </a:lnTo>
                  <a:cubicBezTo>
                    <a:pt x="6573" y="3882"/>
                    <a:pt x="6394" y="3667"/>
                    <a:pt x="6144" y="3620"/>
                  </a:cubicBezTo>
                  <a:cubicBezTo>
                    <a:pt x="5858" y="3572"/>
                    <a:pt x="5108" y="3370"/>
                    <a:pt x="4418" y="2370"/>
                  </a:cubicBezTo>
                  <a:cubicBezTo>
                    <a:pt x="4358" y="2274"/>
                    <a:pt x="4251" y="2215"/>
                    <a:pt x="4132" y="2215"/>
                  </a:cubicBezTo>
                  <a:cubicBezTo>
                    <a:pt x="4025" y="2215"/>
                    <a:pt x="3918" y="2274"/>
                    <a:pt x="3846" y="2370"/>
                  </a:cubicBezTo>
                  <a:cubicBezTo>
                    <a:pt x="3739" y="2536"/>
                    <a:pt x="3608" y="2679"/>
                    <a:pt x="3477" y="2810"/>
                  </a:cubicBezTo>
                  <a:cubicBezTo>
                    <a:pt x="3418" y="2870"/>
                    <a:pt x="3418" y="2977"/>
                    <a:pt x="3489" y="3036"/>
                  </a:cubicBezTo>
                  <a:cubicBezTo>
                    <a:pt x="3517" y="3065"/>
                    <a:pt x="3557" y="3080"/>
                    <a:pt x="3596" y="3080"/>
                  </a:cubicBezTo>
                  <a:cubicBezTo>
                    <a:pt x="3640" y="3080"/>
                    <a:pt x="3684" y="3062"/>
                    <a:pt x="3715" y="3025"/>
                  </a:cubicBezTo>
                  <a:cubicBezTo>
                    <a:pt x="3858" y="2870"/>
                    <a:pt x="3977" y="2715"/>
                    <a:pt x="4120" y="2536"/>
                  </a:cubicBezTo>
                  <a:lnTo>
                    <a:pt x="4144" y="2536"/>
                  </a:lnTo>
                  <a:cubicBezTo>
                    <a:pt x="4299" y="2739"/>
                    <a:pt x="4537" y="3036"/>
                    <a:pt x="4846" y="3322"/>
                  </a:cubicBezTo>
                  <a:cubicBezTo>
                    <a:pt x="5227" y="3656"/>
                    <a:pt x="5644" y="3858"/>
                    <a:pt x="6085" y="3929"/>
                  </a:cubicBezTo>
                  <a:cubicBezTo>
                    <a:pt x="6168" y="3953"/>
                    <a:pt x="6227" y="4037"/>
                    <a:pt x="6227" y="4120"/>
                  </a:cubicBezTo>
                  <a:lnTo>
                    <a:pt x="6227" y="4501"/>
                  </a:lnTo>
                  <a:cubicBezTo>
                    <a:pt x="6227" y="5656"/>
                    <a:pt x="5287" y="6596"/>
                    <a:pt x="4132" y="6596"/>
                  </a:cubicBezTo>
                  <a:cubicBezTo>
                    <a:pt x="2965" y="6596"/>
                    <a:pt x="2036" y="5656"/>
                    <a:pt x="2036" y="4513"/>
                  </a:cubicBezTo>
                  <a:lnTo>
                    <a:pt x="2036" y="4144"/>
                  </a:lnTo>
                  <a:cubicBezTo>
                    <a:pt x="2036" y="4048"/>
                    <a:pt x="2096" y="3965"/>
                    <a:pt x="2179" y="3953"/>
                  </a:cubicBezTo>
                  <a:cubicBezTo>
                    <a:pt x="2525" y="3894"/>
                    <a:pt x="2846" y="3751"/>
                    <a:pt x="3179" y="3537"/>
                  </a:cubicBezTo>
                  <a:cubicBezTo>
                    <a:pt x="3251" y="3489"/>
                    <a:pt x="3263" y="3382"/>
                    <a:pt x="3227" y="3310"/>
                  </a:cubicBezTo>
                  <a:cubicBezTo>
                    <a:pt x="3196" y="3264"/>
                    <a:pt x="3141" y="3238"/>
                    <a:pt x="3086" y="3238"/>
                  </a:cubicBezTo>
                  <a:cubicBezTo>
                    <a:pt x="3056" y="3238"/>
                    <a:pt x="3026" y="3246"/>
                    <a:pt x="3001" y="3263"/>
                  </a:cubicBezTo>
                  <a:cubicBezTo>
                    <a:pt x="2715" y="3453"/>
                    <a:pt x="2429" y="3572"/>
                    <a:pt x="2132" y="3632"/>
                  </a:cubicBezTo>
                  <a:cubicBezTo>
                    <a:pt x="1894" y="3679"/>
                    <a:pt x="1703" y="3894"/>
                    <a:pt x="1703" y="4156"/>
                  </a:cubicBezTo>
                  <a:lnTo>
                    <a:pt x="1703" y="7311"/>
                  </a:lnTo>
                  <a:cubicBezTo>
                    <a:pt x="1703" y="7406"/>
                    <a:pt x="1774" y="7477"/>
                    <a:pt x="1870" y="7477"/>
                  </a:cubicBezTo>
                  <a:cubicBezTo>
                    <a:pt x="1953" y="7477"/>
                    <a:pt x="2036" y="7406"/>
                    <a:pt x="2036" y="7311"/>
                  </a:cubicBezTo>
                  <a:lnTo>
                    <a:pt x="2036" y="5739"/>
                  </a:lnTo>
                  <a:cubicBezTo>
                    <a:pt x="2239" y="6108"/>
                    <a:pt x="2548" y="6418"/>
                    <a:pt x="2929" y="6632"/>
                  </a:cubicBezTo>
                  <a:lnTo>
                    <a:pt x="2929" y="7227"/>
                  </a:lnTo>
                  <a:cubicBezTo>
                    <a:pt x="2834" y="7227"/>
                    <a:pt x="2751" y="7251"/>
                    <a:pt x="2667" y="7323"/>
                  </a:cubicBezTo>
                  <a:lnTo>
                    <a:pt x="2275" y="7728"/>
                  </a:lnTo>
                  <a:cubicBezTo>
                    <a:pt x="2251" y="7739"/>
                    <a:pt x="2239" y="7775"/>
                    <a:pt x="2227" y="7799"/>
                  </a:cubicBezTo>
                  <a:lnTo>
                    <a:pt x="1322" y="8120"/>
                  </a:lnTo>
                  <a:lnTo>
                    <a:pt x="1322" y="3144"/>
                  </a:lnTo>
                  <a:cubicBezTo>
                    <a:pt x="1322" y="1596"/>
                    <a:pt x="2572" y="346"/>
                    <a:pt x="4120" y="346"/>
                  </a:cubicBezTo>
                  <a:close/>
                  <a:moveTo>
                    <a:pt x="5037" y="6787"/>
                  </a:moveTo>
                  <a:lnTo>
                    <a:pt x="5037" y="7418"/>
                  </a:lnTo>
                  <a:lnTo>
                    <a:pt x="4168" y="8299"/>
                  </a:lnTo>
                  <a:lnTo>
                    <a:pt x="3287" y="7418"/>
                  </a:lnTo>
                  <a:lnTo>
                    <a:pt x="3287" y="6787"/>
                  </a:lnTo>
                  <a:cubicBezTo>
                    <a:pt x="3548" y="6894"/>
                    <a:pt x="3846" y="6954"/>
                    <a:pt x="4168" y="6954"/>
                  </a:cubicBezTo>
                  <a:cubicBezTo>
                    <a:pt x="4477" y="6954"/>
                    <a:pt x="4775" y="6894"/>
                    <a:pt x="5037" y="6787"/>
                  </a:cubicBezTo>
                  <a:close/>
                  <a:moveTo>
                    <a:pt x="2953" y="7549"/>
                  </a:moveTo>
                  <a:lnTo>
                    <a:pt x="3929" y="8513"/>
                  </a:lnTo>
                  <a:lnTo>
                    <a:pt x="3191" y="9132"/>
                  </a:lnTo>
                  <a:lnTo>
                    <a:pt x="3167" y="9132"/>
                  </a:lnTo>
                  <a:lnTo>
                    <a:pt x="2620" y="7882"/>
                  </a:lnTo>
                  <a:lnTo>
                    <a:pt x="2941" y="7549"/>
                  </a:lnTo>
                  <a:close/>
                  <a:moveTo>
                    <a:pt x="5346" y="7561"/>
                  </a:moveTo>
                  <a:lnTo>
                    <a:pt x="5680" y="7894"/>
                  </a:lnTo>
                  <a:lnTo>
                    <a:pt x="5644" y="7966"/>
                  </a:lnTo>
                  <a:cubicBezTo>
                    <a:pt x="5620" y="8061"/>
                    <a:pt x="5644" y="8144"/>
                    <a:pt x="5739" y="8168"/>
                  </a:cubicBezTo>
                  <a:cubicBezTo>
                    <a:pt x="5759" y="8178"/>
                    <a:pt x="5782" y="8183"/>
                    <a:pt x="5804" y="8183"/>
                  </a:cubicBezTo>
                  <a:cubicBezTo>
                    <a:pt x="5860" y="8183"/>
                    <a:pt x="5916" y="8155"/>
                    <a:pt x="5942" y="8120"/>
                  </a:cubicBezTo>
                  <a:lnTo>
                    <a:pt x="6180" y="8192"/>
                  </a:lnTo>
                  <a:lnTo>
                    <a:pt x="6168" y="8359"/>
                  </a:lnTo>
                  <a:cubicBezTo>
                    <a:pt x="6037" y="9347"/>
                    <a:pt x="5180" y="10109"/>
                    <a:pt x="4168" y="10109"/>
                  </a:cubicBezTo>
                  <a:cubicBezTo>
                    <a:pt x="3156" y="10109"/>
                    <a:pt x="2286" y="9347"/>
                    <a:pt x="2155" y="8359"/>
                  </a:cubicBezTo>
                  <a:lnTo>
                    <a:pt x="2120" y="8168"/>
                  </a:lnTo>
                  <a:lnTo>
                    <a:pt x="2346" y="8097"/>
                  </a:lnTo>
                  <a:lnTo>
                    <a:pt x="2870" y="9263"/>
                  </a:lnTo>
                  <a:cubicBezTo>
                    <a:pt x="2917" y="9359"/>
                    <a:pt x="3001" y="9418"/>
                    <a:pt x="3108" y="9454"/>
                  </a:cubicBezTo>
                  <a:cubicBezTo>
                    <a:pt x="3132" y="9454"/>
                    <a:pt x="3156" y="9466"/>
                    <a:pt x="3179" y="9466"/>
                  </a:cubicBezTo>
                  <a:cubicBezTo>
                    <a:pt x="3251" y="9466"/>
                    <a:pt x="3334" y="9442"/>
                    <a:pt x="3394" y="9394"/>
                  </a:cubicBezTo>
                  <a:lnTo>
                    <a:pt x="4144" y="8751"/>
                  </a:lnTo>
                  <a:lnTo>
                    <a:pt x="4906" y="9394"/>
                  </a:lnTo>
                  <a:cubicBezTo>
                    <a:pt x="4965" y="9442"/>
                    <a:pt x="5037" y="9466"/>
                    <a:pt x="5120" y="9466"/>
                  </a:cubicBezTo>
                  <a:cubicBezTo>
                    <a:pt x="5144" y="9466"/>
                    <a:pt x="5156" y="9466"/>
                    <a:pt x="5192" y="9454"/>
                  </a:cubicBezTo>
                  <a:cubicBezTo>
                    <a:pt x="5299" y="9418"/>
                    <a:pt x="5382" y="9359"/>
                    <a:pt x="5430" y="9263"/>
                  </a:cubicBezTo>
                  <a:lnTo>
                    <a:pt x="5680" y="8704"/>
                  </a:lnTo>
                  <a:cubicBezTo>
                    <a:pt x="5715" y="8620"/>
                    <a:pt x="5680" y="8525"/>
                    <a:pt x="5596" y="8501"/>
                  </a:cubicBezTo>
                  <a:cubicBezTo>
                    <a:pt x="5571" y="8492"/>
                    <a:pt x="5547" y="8488"/>
                    <a:pt x="5525" y="8488"/>
                  </a:cubicBezTo>
                  <a:cubicBezTo>
                    <a:pt x="5461" y="8488"/>
                    <a:pt x="5408" y="8523"/>
                    <a:pt x="5382" y="8585"/>
                  </a:cubicBezTo>
                  <a:lnTo>
                    <a:pt x="5132" y="9144"/>
                  </a:lnTo>
                  <a:lnTo>
                    <a:pt x="5096" y="9144"/>
                  </a:lnTo>
                  <a:lnTo>
                    <a:pt x="4370" y="8525"/>
                  </a:lnTo>
                  <a:lnTo>
                    <a:pt x="5334" y="7561"/>
                  </a:lnTo>
                  <a:close/>
                  <a:moveTo>
                    <a:pt x="4168" y="0"/>
                  </a:moveTo>
                  <a:cubicBezTo>
                    <a:pt x="2441" y="0"/>
                    <a:pt x="1036" y="1405"/>
                    <a:pt x="1036" y="3132"/>
                  </a:cubicBezTo>
                  <a:lnTo>
                    <a:pt x="1036" y="8216"/>
                  </a:lnTo>
                  <a:lnTo>
                    <a:pt x="798" y="8311"/>
                  </a:lnTo>
                  <a:cubicBezTo>
                    <a:pt x="322" y="8478"/>
                    <a:pt x="0" y="8930"/>
                    <a:pt x="0" y="9454"/>
                  </a:cubicBezTo>
                  <a:lnTo>
                    <a:pt x="0" y="10978"/>
                  </a:lnTo>
                  <a:cubicBezTo>
                    <a:pt x="0" y="11061"/>
                    <a:pt x="72" y="11133"/>
                    <a:pt x="155" y="11133"/>
                  </a:cubicBezTo>
                  <a:cubicBezTo>
                    <a:pt x="250" y="11133"/>
                    <a:pt x="322" y="11061"/>
                    <a:pt x="322" y="10978"/>
                  </a:cubicBezTo>
                  <a:lnTo>
                    <a:pt x="322" y="9454"/>
                  </a:lnTo>
                  <a:cubicBezTo>
                    <a:pt x="322" y="9347"/>
                    <a:pt x="334" y="9252"/>
                    <a:pt x="381" y="9144"/>
                  </a:cubicBezTo>
                  <a:lnTo>
                    <a:pt x="1203" y="9847"/>
                  </a:lnTo>
                  <a:cubicBezTo>
                    <a:pt x="1322" y="9942"/>
                    <a:pt x="1393" y="10097"/>
                    <a:pt x="1393" y="10240"/>
                  </a:cubicBezTo>
                  <a:lnTo>
                    <a:pt x="1393" y="10978"/>
                  </a:lnTo>
                  <a:cubicBezTo>
                    <a:pt x="1393" y="11061"/>
                    <a:pt x="1465" y="11133"/>
                    <a:pt x="1560" y="11133"/>
                  </a:cubicBezTo>
                  <a:cubicBezTo>
                    <a:pt x="1643" y="11133"/>
                    <a:pt x="1715" y="11061"/>
                    <a:pt x="1715" y="10978"/>
                  </a:cubicBezTo>
                  <a:lnTo>
                    <a:pt x="1715" y="10240"/>
                  </a:lnTo>
                  <a:cubicBezTo>
                    <a:pt x="1715" y="9990"/>
                    <a:pt x="1620" y="9752"/>
                    <a:pt x="1417" y="9585"/>
                  </a:cubicBezTo>
                  <a:lnTo>
                    <a:pt x="560" y="8847"/>
                  </a:lnTo>
                  <a:cubicBezTo>
                    <a:pt x="643" y="8740"/>
                    <a:pt x="786" y="8656"/>
                    <a:pt x="917" y="8609"/>
                  </a:cubicBezTo>
                  <a:lnTo>
                    <a:pt x="1822" y="8275"/>
                  </a:lnTo>
                  <a:lnTo>
                    <a:pt x="1834" y="8382"/>
                  </a:lnTo>
                  <a:cubicBezTo>
                    <a:pt x="1917" y="8954"/>
                    <a:pt x="2191" y="9466"/>
                    <a:pt x="2632" y="9847"/>
                  </a:cubicBezTo>
                  <a:cubicBezTo>
                    <a:pt x="3060" y="10216"/>
                    <a:pt x="3608" y="10418"/>
                    <a:pt x="4180" y="10418"/>
                  </a:cubicBezTo>
                  <a:cubicBezTo>
                    <a:pt x="4739" y="10418"/>
                    <a:pt x="5287" y="10216"/>
                    <a:pt x="5727" y="9847"/>
                  </a:cubicBezTo>
                  <a:cubicBezTo>
                    <a:pt x="6156" y="9466"/>
                    <a:pt x="6430" y="8954"/>
                    <a:pt x="6513" y="8382"/>
                  </a:cubicBezTo>
                  <a:lnTo>
                    <a:pt x="6525" y="8275"/>
                  </a:lnTo>
                  <a:lnTo>
                    <a:pt x="7430" y="8609"/>
                  </a:lnTo>
                  <a:cubicBezTo>
                    <a:pt x="7573" y="8656"/>
                    <a:pt x="7704" y="8740"/>
                    <a:pt x="7787" y="8847"/>
                  </a:cubicBezTo>
                  <a:lnTo>
                    <a:pt x="6930" y="9585"/>
                  </a:lnTo>
                  <a:cubicBezTo>
                    <a:pt x="6739" y="9752"/>
                    <a:pt x="6632" y="9990"/>
                    <a:pt x="6632" y="10240"/>
                  </a:cubicBezTo>
                  <a:lnTo>
                    <a:pt x="6632" y="10978"/>
                  </a:lnTo>
                  <a:cubicBezTo>
                    <a:pt x="6632" y="11061"/>
                    <a:pt x="6704" y="11133"/>
                    <a:pt x="6799" y="11133"/>
                  </a:cubicBezTo>
                  <a:cubicBezTo>
                    <a:pt x="6882" y="11133"/>
                    <a:pt x="6954" y="11061"/>
                    <a:pt x="6954" y="10978"/>
                  </a:cubicBezTo>
                  <a:lnTo>
                    <a:pt x="6954" y="10240"/>
                  </a:lnTo>
                  <a:cubicBezTo>
                    <a:pt x="6954" y="10097"/>
                    <a:pt x="7037" y="9942"/>
                    <a:pt x="7156" y="9847"/>
                  </a:cubicBezTo>
                  <a:lnTo>
                    <a:pt x="7966" y="9144"/>
                  </a:lnTo>
                  <a:cubicBezTo>
                    <a:pt x="8001" y="9252"/>
                    <a:pt x="8025" y="9347"/>
                    <a:pt x="8025" y="9454"/>
                  </a:cubicBezTo>
                  <a:lnTo>
                    <a:pt x="8025" y="10978"/>
                  </a:lnTo>
                  <a:cubicBezTo>
                    <a:pt x="8025" y="11061"/>
                    <a:pt x="8109" y="11133"/>
                    <a:pt x="8192" y="11133"/>
                  </a:cubicBezTo>
                  <a:cubicBezTo>
                    <a:pt x="8287" y="11133"/>
                    <a:pt x="8359" y="11061"/>
                    <a:pt x="8359" y="10978"/>
                  </a:cubicBezTo>
                  <a:lnTo>
                    <a:pt x="8359" y="9454"/>
                  </a:lnTo>
                  <a:cubicBezTo>
                    <a:pt x="8335" y="8930"/>
                    <a:pt x="8001" y="8478"/>
                    <a:pt x="7525" y="8311"/>
                  </a:cubicBezTo>
                  <a:lnTo>
                    <a:pt x="7287" y="8216"/>
                  </a:lnTo>
                  <a:lnTo>
                    <a:pt x="7287" y="3132"/>
                  </a:lnTo>
                  <a:cubicBezTo>
                    <a:pt x="7287" y="1405"/>
                    <a:pt x="5894" y="0"/>
                    <a:pt x="41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30"/>
          <p:cNvGrpSpPr/>
          <p:nvPr/>
        </p:nvGrpSpPr>
        <p:grpSpPr>
          <a:xfrm>
            <a:off x="1697949" y="3039620"/>
            <a:ext cx="271244" cy="346801"/>
            <a:chOff x="4899999" y="2882095"/>
            <a:chExt cx="271244" cy="346801"/>
          </a:xfrm>
        </p:grpSpPr>
        <p:sp>
          <p:nvSpPr>
            <p:cNvPr id="608" name="Google Shape;608;p30"/>
            <p:cNvSpPr/>
            <p:nvPr/>
          </p:nvSpPr>
          <p:spPr>
            <a:xfrm>
              <a:off x="4899999" y="2882095"/>
              <a:ext cx="271244" cy="346801"/>
            </a:xfrm>
            <a:custGeom>
              <a:rect b="b" l="l" r="r" t="t"/>
              <a:pathLst>
                <a:path extrusionOk="0" h="10947" w="8562">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0"/>
            <p:cNvSpPr/>
            <p:nvPr/>
          </p:nvSpPr>
          <p:spPr>
            <a:xfrm>
              <a:off x="5090491" y="3141364"/>
              <a:ext cx="10581" cy="86391"/>
            </a:xfrm>
            <a:custGeom>
              <a:rect b="b" l="l" r="r" t="t"/>
              <a:pathLst>
                <a:path extrusionOk="0" h="2727" w="334">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5031281" y="3152294"/>
              <a:ext cx="10201" cy="10613"/>
            </a:xfrm>
            <a:custGeom>
              <a:rect b="b" l="l" r="r" t="t"/>
              <a:pathLst>
                <a:path extrusionOk="0" h="335" w="322">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0"/>
            <p:cNvSpPr/>
            <p:nvPr/>
          </p:nvSpPr>
          <p:spPr>
            <a:xfrm>
              <a:off x="5031281" y="3217555"/>
              <a:ext cx="10201" cy="10201"/>
            </a:xfrm>
            <a:custGeom>
              <a:rect b="b" l="l" r="r" t="t"/>
              <a:pathLst>
                <a:path extrusionOk="0" h="322" w="322">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0"/>
            <p:cNvSpPr/>
            <p:nvPr/>
          </p:nvSpPr>
          <p:spPr>
            <a:xfrm>
              <a:off x="5031281" y="3184734"/>
              <a:ext cx="10201" cy="10613"/>
            </a:xfrm>
            <a:custGeom>
              <a:rect b="b" l="l" r="r" t="t"/>
              <a:pathLst>
                <a:path extrusionOk="0" h="335" w="322">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0"/>
            <p:cNvSpPr/>
            <p:nvPr/>
          </p:nvSpPr>
          <p:spPr>
            <a:xfrm>
              <a:off x="4998841" y="2995763"/>
              <a:ext cx="10201" cy="15492"/>
            </a:xfrm>
            <a:custGeom>
              <a:rect b="b" l="l" r="r" t="t"/>
              <a:pathLst>
                <a:path extrusionOk="0" h="489" w="322">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5063721" y="2995763"/>
              <a:ext cx="10201" cy="15492"/>
            </a:xfrm>
            <a:custGeom>
              <a:rect b="b" l="l" r="r" t="t"/>
              <a:pathLst>
                <a:path extrusionOk="0" h="489" w="322">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0"/>
            <p:cNvSpPr/>
            <p:nvPr/>
          </p:nvSpPr>
          <p:spPr>
            <a:xfrm>
              <a:off x="4993550" y="2979163"/>
              <a:ext cx="21162" cy="10613"/>
            </a:xfrm>
            <a:custGeom>
              <a:rect b="b" l="l" r="r" t="t"/>
              <a:pathLst>
                <a:path extrusionOk="0" h="335" w="668">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5058051" y="2979163"/>
              <a:ext cx="21162" cy="10613"/>
            </a:xfrm>
            <a:custGeom>
              <a:rect b="b" l="l" r="r" t="t"/>
              <a:pathLst>
                <a:path extrusionOk="0" h="335" w="668">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5007141" y="3025574"/>
              <a:ext cx="58481" cy="32092"/>
            </a:xfrm>
            <a:custGeom>
              <a:rect b="b" l="l" r="r" t="t"/>
              <a:pathLst>
                <a:path extrusionOk="0" h="1013" w="1846">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30"/>
          <p:cNvGrpSpPr/>
          <p:nvPr/>
        </p:nvGrpSpPr>
        <p:grpSpPr>
          <a:xfrm>
            <a:off x="1707236" y="1198029"/>
            <a:ext cx="260283" cy="345914"/>
            <a:chOff x="8055961" y="2881842"/>
            <a:chExt cx="260283" cy="345914"/>
          </a:xfrm>
        </p:grpSpPr>
        <p:sp>
          <p:nvSpPr>
            <p:cNvPr id="619" name="Google Shape;619;p30"/>
            <p:cNvSpPr/>
            <p:nvPr/>
          </p:nvSpPr>
          <p:spPr>
            <a:xfrm>
              <a:off x="8055961" y="2881842"/>
              <a:ext cx="260283" cy="345914"/>
            </a:xfrm>
            <a:custGeom>
              <a:rect b="b" l="l" r="r" t="t"/>
              <a:pathLst>
                <a:path extrusionOk="0" h="10919" w="8216">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8164591" y="3033589"/>
              <a:ext cx="43402" cy="15396"/>
            </a:xfrm>
            <a:custGeom>
              <a:rect b="b" l="l" r="r" t="t"/>
              <a:pathLst>
                <a:path extrusionOk="0" h="486" w="137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a:off x="8213632" y="2995383"/>
              <a:ext cx="10581" cy="15492"/>
            </a:xfrm>
            <a:custGeom>
              <a:rect b="b" l="l" r="r" t="t"/>
              <a:pathLst>
                <a:path extrusionOk="0" h="489" w="334">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8088401" y="3165758"/>
              <a:ext cx="21511" cy="61998"/>
            </a:xfrm>
            <a:custGeom>
              <a:rect b="b" l="l" r="r" t="t"/>
              <a:pathLst>
                <a:path extrusionOk="0" h="1957" w="679">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30"/>
          <p:cNvGrpSpPr/>
          <p:nvPr/>
        </p:nvGrpSpPr>
        <p:grpSpPr>
          <a:xfrm>
            <a:off x="7177875" y="1192351"/>
            <a:ext cx="279513" cy="357255"/>
            <a:chOff x="4897750" y="2415639"/>
            <a:chExt cx="279513" cy="357255"/>
          </a:xfrm>
        </p:grpSpPr>
        <p:sp>
          <p:nvSpPr>
            <p:cNvPr id="624" name="Google Shape;624;p30"/>
            <p:cNvSpPr/>
            <p:nvPr/>
          </p:nvSpPr>
          <p:spPr>
            <a:xfrm>
              <a:off x="4964119" y="2715522"/>
              <a:ext cx="10613" cy="55472"/>
            </a:xfrm>
            <a:custGeom>
              <a:rect b="b" l="l" r="r" t="t"/>
              <a:pathLst>
                <a:path extrusionOk="0" h="1751" w="335">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0"/>
            <p:cNvSpPr/>
            <p:nvPr/>
          </p:nvSpPr>
          <p:spPr>
            <a:xfrm>
              <a:off x="5098031" y="2715522"/>
              <a:ext cx="10581" cy="55472"/>
            </a:xfrm>
            <a:custGeom>
              <a:rect b="b" l="l" r="r" t="t"/>
              <a:pathLst>
                <a:path extrusionOk="0" h="1751" w="334">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4897750" y="2415639"/>
              <a:ext cx="279513" cy="357255"/>
            </a:xfrm>
            <a:custGeom>
              <a:rect b="b" l="l" r="r" t="t"/>
              <a:pathLst>
                <a:path extrusionOk="0" h="11277" w="8823">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0"/>
            <p:cNvSpPr/>
            <p:nvPr/>
          </p:nvSpPr>
          <p:spPr>
            <a:xfrm>
              <a:off x="4997700" y="2526551"/>
              <a:ext cx="10201" cy="16252"/>
            </a:xfrm>
            <a:custGeom>
              <a:rect b="b" l="l" r="r" t="t"/>
              <a:pathLst>
                <a:path extrusionOk="0" h="513" w="322">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
            <p:cNvSpPr/>
            <p:nvPr/>
          </p:nvSpPr>
          <p:spPr>
            <a:xfrm>
              <a:off x="5064830" y="2526551"/>
              <a:ext cx="10233" cy="16252"/>
            </a:xfrm>
            <a:custGeom>
              <a:rect b="b" l="l" r="r" t="t"/>
              <a:pathLst>
                <a:path extrusionOk="0" h="513" w="323">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0"/>
            <p:cNvSpPr/>
            <p:nvPr/>
          </p:nvSpPr>
          <p:spPr>
            <a:xfrm>
              <a:off x="5013160" y="2565865"/>
              <a:ext cx="46063" cy="16157"/>
            </a:xfrm>
            <a:custGeom>
              <a:rect b="b" l="l" r="r" t="t"/>
              <a:pathLst>
                <a:path extrusionOk="0" h="510" w="1454">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0"/>
            <p:cNvSpPr/>
            <p:nvPr/>
          </p:nvSpPr>
          <p:spPr>
            <a:xfrm>
              <a:off x="4992030" y="2509570"/>
              <a:ext cx="21923" cy="10581"/>
            </a:xfrm>
            <a:custGeom>
              <a:rect b="b" l="l" r="r" t="t"/>
              <a:pathLst>
                <a:path extrusionOk="0" h="334" w="692">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0"/>
            <p:cNvSpPr/>
            <p:nvPr/>
          </p:nvSpPr>
          <p:spPr>
            <a:xfrm>
              <a:off x="5059191" y="2509570"/>
              <a:ext cx="21511" cy="10581"/>
            </a:xfrm>
            <a:custGeom>
              <a:rect b="b" l="l" r="r" t="t"/>
              <a:pathLst>
                <a:path extrusionOk="0" h="334" w="679">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30"/>
          <p:cNvSpPr txBox="1"/>
          <p:nvPr>
            <p:ph idx="2" type="ctrTitle"/>
          </p:nvPr>
        </p:nvSpPr>
        <p:spPr>
          <a:xfrm>
            <a:off x="6363613" y="36316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PREPARATION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31"/>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USING CRISP-DM (2)</a:t>
            </a:r>
            <a:endParaRPr/>
          </a:p>
        </p:txBody>
      </p:sp>
      <p:sp>
        <p:nvSpPr>
          <p:cNvPr id="638" name="Google Shape;638;p31"/>
          <p:cNvSpPr txBox="1"/>
          <p:nvPr>
            <p:ph idx="2" type="ctrTitle"/>
          </p:nvPr>
        </p:nvSpPr>
        <p:spPr>
          <a:xfrm>
            <a:off x="3628263" y="38602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EVALUATION</a:t>
            </a:r>
            <a:endParaRPr/>
          </a:p>
        </p:txBody>
      </p:sp>
      <p:sp>
        <p:nvSpPr>
          <p:cNvPr id="639" name="Google Shape;639;p31"/>
          <p:cNvSpPr txBox="1"/>
          <p:nvPr>
            <p:ph type="ctrTitle"/>
          </p:nvPr>
        </p:nvSpPr>
        <p:spPr>
          <a:xfrm>
            <a:off x="1052525" y="38602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MODELLING</a:t>
            </a:r>
            <a:endParaRPr/>
          </a:p>
        </p:txBody>
      </p:sp>
      <p:sp>
        <p:nvSpPr>
          <p:cNvPr id="640" name="Google Shape;640;p31"/>
          <p:cNvSpPr txBox="1"/>
          <p:nvPr>
            <p:ph idx="1" type="subTitle"/>
          </p:nvPr>
        </p:nvSpPr>
        <p:spPr>
          <a:xfrm>
            <a:off x="892925" y="1695163"/>
            <a:ext cx="22005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Digunakan model </a:t>
            </a:r>
            <a:r>
              <a:rPr i="1" lang="en"/>
              <a:t>logistic regression </a:t>
            </a:r>
            <a:r>
              <a:rPr lang="en"/>
              <a:t>untuk memodelkan data dan didapat puncak COVID-19 di Indonesia jatuh pada 17 Juni 2020 sehingga penambahan kasus terus bertambah hingga 17 Juni 2020 </a:t>
            </a:r>
            <a:endParaRPr/>
          </a:p>
        </p:txBody>
      </p:sp>
      <p:sp>
        <p:nvSpPr>
          <p:cNvPr id="641" name="Google Shape;641;p31"/>
          <p:cNvSpPr txBox="1"/>
          <p:nvPr>
            <p:ph idx="3" type="subTitle"/>
          </p:nvPr>
        </p:nvSpPr>
        <p:spPr>
          <a:xfrm>
            <a:off x="3534713" y="1371034"/>
            <a:ext cx="22005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prediksi puncak pandemi COVID-19 disesuaikan dengan prediksi akhir COVID-19 di Indonesia oleh SUTD, yaitu 7 Oktober 2020</a:t>
            </a:r>
            <a:endParaRPr/>
          </a:p>
        </p:txBody>
      </p:sp>
      <p:sp>
        <p:nvSpPr>
          <p:cNvPr id="642" name="Google Shape;642;p31"/>
          <p:cNvSpPr txBox="1"/>
          <p:nvPr>
            <p:ph idx="5" type="subTitle"/>
          </p:nvPr>
        </p:nvSpPr>
        <p:spPr>
          <a:xfrm>
            <a:off x="6176524" y="1643751"/>
            <a:ext cx="22707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dapat diintegrasikan dengan kanal resmi Kawal COVID-19 Indonesia untuk meningkatkan </a:t>
            </a:r>
            <a:r>
              <a:rPr i="1" lang="en"/>
              <a:t>aware </a:t>
            </a:r>
            <a:r>
              <a:rPr lang="en"/>
              <a:t>masyarakat terhadap kasus yang terus bertumbuh dan memberikan semangat positif bahwa Indonesia akan sampai pada akhir COVID-19 setelah melewati masa puncak</a:t>
            </a:r>
            <a:endParaRPr/>
          </a:p>
        </p:txBody>
      </p:sp>
      <p:sp>
        <p:nvSpPr>
          <p:cNvPr id="643" name="Google Shape;643;p31"/>
          <p:cNvSpPr/>
          <p:nvPr/>
        </p:nvSpPr>
        <p:spPr>
          <a:xfrm>
            <a:off x="4361163" y="3005284"/>
            <a:ext cx="415500" cy="41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1625825" y="1163242"/>
            <a:ext cx="415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7104124" y="1163242"/>
            <a:ext cx="415500" cy="41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6" name="Google Shape;646;p31"/>
          <p:cNvCxnSpPr>
            <a:stCxn id="644" idx="3"/>
            <a:endCxn id="643" idx="1"/>
          </p:cNvCxnSpPr>
          <p:nvPr/>
        </p:nvCxnSpPr>
        <p:spPr>
          <a:xfrm>
            <a:off x="2041325" y="1370992"/>
            <a:ext cx="2319900" cy="1842000"/>
          </a:xfrm>
          <a:prstGeom prst="bentConnector3">
            <a:avLst>
              <a:gd fmla="val 49999" name="adj1"/>
            </a:avLst>
          </a:prstGeom>
          <a:noFill/>
          <a:ln cap="flat" cmpd="sng" w="9525">
            <a:solidFill>
              <a:schemeClr val="lt2"/>
            </a:solidFill>
            <a:prstDash val="solid"/>
            <a:round/>
            <a:headEnd len="med" w="med" type="none"/>
            <a:tailEnd len="med" w="med" type="none"/>
          </a:ln>
        </p:spPr>
      </p:cxnSp>
      <p:cxnSp>
        <p:nvCxnSpPr>
          <p:cNvPr id="647" name="Google Shape;647;p31"/>
          <p:cNvCxnSpPr>
            <a:stCxn id="643" idx="3"/>
            <a:endCxn id="645" idx="1"/>
          </p:cNvCxnSpPr>
          <p:nvPr/>
        </p:nvCxnSpPr>
        <p:spPr>
          <a:xfrm flipH="1" rot="10800000">
            <a:off x="4776663" y="1371034"/>
            <a:ext cx="2327400" cy="1842000"/>
          </a:xfrm>
          <a:prstGeom prst="bentConnector3">
            <a:avLst>
              <a:gd fmla="val 50001" name="adj1"/>
            </a:avLst>
          </a:prstGeom>
          <a:noFill/>
          <a:ln cap="flat" cmpd="sng" w="9525">
            <a:solidFill>
              <a:schemeClr val="lt2"/>
            </a:solidFill>
            <a:prstDash val="solid"/>
            <a:round/>
            <a:headEnd len="med" w="med" type="none"/>
            <a:tailEnd len="med" w="med" type="none"/>
          </a:ln>
        </p:spPr>
      </p:cxnSp>
      <p:grpSp>
        <p:nvGrpSpPr>
          <p:cNvPr id="648" name="Google Shape;648;p31"/>
          <p:cNvGrpSpPr/>
          <p:nvPr/>
        </p:nvGrpSpPr>
        <p:grpSpPr>
          <a:xfrm>
            <a:off x="4436544" y="3036686"/>
            <a:ext cx="264813" cy="352693"/>
            <a:chOff x="6703732" y="3346936"/>
            <a:chExt cx="264813" cy="352693"/>
          </a:xfrm>
        </p:grpSpPr>
        <p:sp>
          <p:nvSpPr>
            <p:cNvPr id="649" name="Google Shape;649;p31"/>
            <p:cNvSpPr/>
            <p:nvPr/>
          </p:nvSpPr>
          <p:spPr>
            <a:xfrm>
              <a:off x="6797283" y="3468777"/>
              <a:ext cx="10581" cy="15872"/>
            </a:xfrm>
            <a:custGeom>
              <a:rect b="b" l="l" r="r" t="t"/>
              <a:pathLst>
                <a:path extrusionOk="0" h="501" w="334">
                  <a:moveTo>
                    <a:pt x="167" y="0"/>
                  </a:moveTo>
                  <a:cubicBezTo>
                    <a:pt x="84" y="0"/>
                    <a:pt x="0" y="72"/>
                    <a:pt x="0" y="167"/>
                  </a:cubicBezTo>
                  <a:lnTo>
                    <a:pt x="0" y="345"/>
                  </a:lnTo>
                  <a:cubicBezTo>
                    <a:pt x="0" y="429"/>
                    <a:pt x="84" y="500"/>
                    <a:pt x="167" y="500"/>
                  </a:cubicBezTo>
                  <a:cubicBezTo>
                    <a:pt x="262" y="500"/>
                    <a:pt x="334" y="429"/>
                    <a:pt x="334" y="345"/>
                  </a:cubicBezTo>
                  <a:lnTo>
                    <a:pt x="334" y="167"/>
                  </a:lnTo>
                  <a:cubicBezTo>
                    <a:pt x="334" y="72"/>
                    <a:pt x="262"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6863272" y="3468777"/>
              <a:ext cx="10613" cy="15872"/>
            </a:xfrm>
            <a:custGeom>
              <a:rect b="b" l="l" r="r" t="t"/>
              <a:pathLst>
                <a:path extrusionOk="0" h="501" w="335">
                  <a:moveTo>
                    <a:pt x="167" y="0"/>
                  </a:moveTo>
                  <a:cubicBezTo>
                    <a:pt x="84" y="0"/>
                    <a:pt x="1" y="72"/>
                    <a:pt x="1" y="167"/>
                  </a:cubicBezTo>
                  <a:lnTo>
                    <a:pt x="1" y="345"/>
                  </a:lnTo>
                  <a:cubicBezTo>
                    <a:pt x="1" y="429"/>
                    <a:pt x="84" y="500"/>
                    <a:pt x="167" y="500"/>
                  </a:cubicBezTo>
                  <a:cubicBezTo>
                    <a:pt x="263" y="500"/>
                    <a:pt x="334" y="429"/>
                    <a:pt x="334" y="345"/>
                  </a:cubicBezTo>
                  <a:lnTo>
                    <a:pt x="334" y="167"/>
                  </a:lnTo>
                  <a:cubicBezTo>
                    <a:pt x="334" y="72"/>
                    <a:pt x="263"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6814231" y="3507712"/>
              <a:ext cx="43433" cy="15777"/>
            </a:xfrm>
            <a:custGeom>
              <a:rect b="b" l="l" r="r" t="t"/>
              <a:pathLst>
                <a:path extrusionOk="0" h="498" w="1371">
                  <a:moveTo>
                    <a:pt x="174" y="0"/>
                  </a:moveTo>
                  <a:cubicBezTo>
                    <a:pt x="132" y="0"/>
                    <a:pt x="90" y="15"/>
                    <a:pt x="60" y="45"/>
                  </a:cubicBezTo>
                  <a:cubicBezTo>
                    <a:pt x="1" y="105"/>
                    <a:pt x="1" y="212"/>
                    <a:pt x="60" y="271"/>
                  </a:cubicBezTo>
                  <a:cubicBezTo>
                    <a:pt x="203" y="402"/>
                    <a:pt x="441" y="497"/>
                    <a:pt x="703" y="497"/>
                  </a:cubicBezTo>
                  <a:cubicBezTo>
                    <a:pt x="953" y="497"/>
                    <a:pt x="1192" y="402"/>
                    <a:pt x="1346" y="271"/>
                  </a:cubicBezTo>
                  <a:cubicBezTo>
                    <a:pt x="1370" y="212"/>
                    <a:pt x="1370" y="105"/>
                    <a:pt x="1311" y="45"/>
                  </a:cubicBezTo>
                  <a:cubicBezTo>
                    <a:pt x="1281" y="15"/>
                    <a:pt x="1242" y="0"/>
                    <a:pt x="1203" y="0"/>
                  </a:cubicBezTo>
                  <a:cubicBezTo>
                    <a:pt x="1165" y="0"/>
                    <a:pt x="1126" y="15"/>
                    <a:pt x="1096" y="45"/>
                  </a:cubicBezTo>
                  <a:cubicBezTo>
                    <a:pt x="1037" y="105"/>
                    <a:pt x="882" y="188"/>
                    <a:pt x="692" y="188"/>
                  </a:cubicBezTo>
                  <a:cubicBezTo>
                    <a:pt x="477" y="188"/>
                    <a:pt x="346" y="105"/>
                    <a:pt x="287" y="45"/>
                  </a:cubicBezTo>
                  <a:cubicBezTo>
                    <a:pt x="257" y="15"/>
                    <a:pt x="215" y="0"/>
                    <a:pt x="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6902143" y="3489876"/>
              <a:ext cx="32" cy="412"/>
            </a:xfrm>
            <a:custGeom>
              <a:rect b="b" l="l" r="r" t="t"/>
              <a:pathLst>
                <a:path extrusionOk="0" h="13" w="1">
                  <a:moveTo>
                    <a:pt x="0" y="13"/>
                  </a:moveTo>
                  <a:cubicBezTo>
                    <a:pt x="0" y="1"/>
                    <a:pt x="0" y="13"/>
                    <a:pt x="0" y="1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6703732" y="3346936"/>
              <a:ext cx="264813" cy="352693"/>
            </a:xfrm>
            <a:custGeom>
              <a:rect b="b" l="l" r="r" t="t"/>
              <a:pathLst>
                <a:path extrusionOk="0" h="11133" w="8359">
                  <a:moveTo>
                    <a:pt x="4120" y="346"/>
                  </a:moveTo>
                  <a:cubicBezTo>
                    <a:pt x="5668" y="346"/>
                    <a:pt x="6918" y="1596"/>
                    <a:pt x="6918" y="3144"/>
                  </a:cubicBezTo>
                  <a:lnTo>
                    <a:pt x="6918" y="8081"/>
                  </a:lnTo>
                  <a:lnTo>
                    <a:pt x="6918" y="8081"/>
                  </a:lnTo>
                  <a:lnTo>
                    <a:pt x="6049" y="7787"/>
                  </a:lnTo>
                  <a:cubicBezTo>
                    <a:pt x="6037" y="7763"/>
                    <a:pt x="6037" y="7739"/>
                    <a:pt x="6013" y="7716"/>
                  </a:cubicBezTo>
                  <a:lnTo>
                    <a:pt x="5608" y="7311"/>
                  </a:lnTo>
                  <a:cubicBezTo>
                    <a:pt x="5537" y="7239"/>
                    <a:pt x="5442" y="7204"/>
                    <a:pt x="5358" y="7204"/>
                  </a:cubicBezTo>
                  <a:lnTo>
                    <a:pt x="5358" y="6608"/>
                  </a:lnTo>
                  <a:cubicBezTo>
                    <a:pt x="5727" y="6406"/>
                    <a:pt x="6037" y="6084"/>
                    <a:pt x="6251" y="5715"/>
                  </a:cubicBezTo>
                  <a:lnTo>
                    <a:pt x="6251" y="7299"/>
                  </a:lnTo>
                  <a:cubicBezTo>
                    <a:pt x="6251" y="7382"/>
                    <a:pt x="6323" y="7466"/>
                    <a:pt x="6406" y="7466"/>
                  </a:cubicBezTo>
                  <a:cubicBezTo>
                    <a:pt x="6501" y="7466"/>
                    <a:pt x="6573" y="7382"/>
                    <a:pt x="6573" y="7299"/>
                  </a:cubicBezTo>
                  <a:lnTo>
                    <a:pt x="6573" y="4144"/>
                  </a:lnTo>
                  <a:cubicBezTo>
                    <a:pt x="6573" y="3882"/>
                    <a:pt x="6394" y="3667"/>
                    <a:pt x="6144" y="3620"/>
                  </a:cubicBezTo>
                  <a:cubicBezTo>
                    <a:pt x="5858" y="3572"/>
                    <a:pt x="5108" y="3370"/>
                    <a:pt x="4418" y="2370"/>
                  </a:cubicBezTo>
                  <a:cubicBezTo>
                    <a:pt x="4358" y="2274"/>
                    <a:pt x="4251" y="2215"/>
                    <a:pt x="4132" y="2215"/>
                  </a:cubicBezTo>
                  <a:cubicBezTo>
                    <a:pt x="4025" y="2215"/>
                    <a:pt x="3918" y="2274"/>
                    <a:pt x="3846" y="2370"/>
                  </a:cubicBezTo>
                  <a:cubicBezTo>
                    <a:pt x="3739" y="2536"/>
                    <a:pt x="3608" y="2679"/>
                    <a:pt x="3477" y="2810"/>
                  </a:cubicBezTo>
                  <a:cubicBezTo>
                    <a:pt x="3418" y="2870"/>
                    <a:pt x="3418" y="2977"/>
                    <a:pt x="3489" y="3036"/>
                  </a:cubicBezTo>
                  <a:cubicBezTo>
                    <a:pt x="3517" y="3065"/>
                    <a:pt x="3557" y="3080"/>
                    <a:pt x="3596" y="3080"/>
                  </a:cubicBezTo>
                  <a:cubicBezTo>
                    <a:pt x="3640" y="3080"/>
                    <a:pt x="3684" y="3062"/>
                    <a:pt x="3715" y="3025"/>
                  </a:cubicBezTo>
                  <a:cubicBezTo>
                    <a:pt x="3858" y="2870"/>
                    <a:pt x="3977" y="2715"/>
                    <a:pt x="4120" y="2536"/>
                  </a:cubicBezTo>
                  <a:lnTo>
                    <a:pt x="4144" y="2536"/>
                  </a:lnTo>
                  <a:cubicBezTo>
                    <a:pt x="4299" y="2739"/>
                    <a:pt x="4537" y="3036"/>
                    <a:pt x="4846" y="3322"/>
                  </a:cubicBezTo>
                  <a:cubicBezTo>
                    <a:pt x="5227" y="3656"/>
                    <a:pt x="5644" y="3858"/>
                    <a:pt x="6085" y="3929"/>
                  </a:cubicBezTo>
                  <a:cubicBezTo>
                    <a:pt x="6168" y="3953"/>
                    <a:pt x="6227" y="4037"/>
                    <a:pt x="6227" y="4120"/>
                  </a:cubicBezTo>
                  <a:lnTo>
                    <a:pt x="6227" y="4501"/>
                  </a:lnTo>
                  <a:cubicBezTo>
                    <a:pt x="6227" y="5656"/>
                    <a:pt x="5287" y="6596"/>
                    <a:pt x="4132" y="6596"/>
                  </a:cubicBezTo>
                  <a:cubicBezTo>
                    <a:pt x="2965" y="6596"/>
                    <a:pt x="2036" y="5656"/>
                    <a:pt x="2036" y="4513"/>
                  </a:cubicBezTo>
                  <a:lnTo>
                    <a:pt x="2036" y="4144"/>
                  </a:lnTo>
                  <a:cubicBezTo>
                    <a:pt x="2036" y="4048"/>
                    <a:pt x="2096" y="3965"/>
                    <a:pt x="2179" y="3953"/>
                  </a:cubicBezTo>
                  <a:cubicBezTo>
                    <a:pt x="2525" y="3894"/>
                    <a:pt x="2846" y="3751"/>
                    <a:pt x="3179" y="3537"/>
                  </a:cubicBezTo>
                  <a:cubicBezTo>
                    <a:pt x="3251" y="3489"/>
                    <a:pt x="3263" y="3382"/>
                    <a:pt x="3227" y="3310"/>
                  </a:cubicBezTo>
                  <a:cubicBezTo>
                    <a:pt x="3196" y="3264"/>
                    <a:pt x="3141" y="3238"/>
                    <a:pt x="3086" y="3238"/>
                  </a:cubicBezTo>
                  <a:cubicBezTo>
                    <a:pt x="3056" y="3238"/>
                    <a:pt x="3026" y="3246"/>
                    <a:pt x="3001" y="3263"/>
                  </a:cubicBezTo>
                  <a:cubicBezTo>
                    <a:pt x="2715" y="3453"/>
                    <a:pt x="2429" y="3572"/>
                    <a:pt x="2132" y="3632"/>
                  </a:cubicBezTo>
                  <a:cubicBezTo>
                    <a:pt x="1894" y="3679"/>
                    <a:pt x="1703" y="3894"/>
                    <a:pt x="1703" y="4156"/>
                  </a:cubicBezTo>
                  <a:lnTo>
                    <a:pt x="1703" y="7311"/>
                  </a:lnTo>
                  <a:cubicBezTo>
                    <a:pt x="1703" y="7406"/>
                    <a:pt x="1774" y="7477"/>
                    <a:pt x="1870" y="7477"/>
                  </a:cubicBezTo>
                  <a:cubicBezTo>
                    <a:pt x="1953" y="7477"/>
                    <a:pt x="2036" y="7406"/>
                    <a:pt x="2036" y="7311"/>
                  </a:cubicBezTo>
                  <a:lnTo>
                    <a:pt x="2036" y="5739"/>
                  </a:lnTo>
                  <a:cubicBezTo>
                    <a:pt x="2239" y="6108"/>
                    <a:pt x="2548" y="6418"/>
                    <a:pt x="2929" y="6632"/>
                  </a:cubicBezTo>
                  <a:lnTo>
                    <a:pt x="2929" y="7227"/>
                  </a:lnTo>
                  <a:cubicBezTo>
                    <a:pt x="2834" y="7227"/>
                    <a:pt x="2751" y="7251"/>
                    <a:pt x="2667" y="7323"/>
                  </a:cubicBezTo>
                  <a:lnTo>
                    <a:pt x="2275" y="7728"/>
                  </a:lnTo>
                  <a:cubicBezTo>
                    <a:pt x="2251" y="7739"/>
                    <a:pt x="2239" y="7775"/>
                    <a:pt x="2227" y="7799"/>
                  </a:cubicBezTo>
                  <a:lnTo>
                    <a:pt x="1322" y="8120"/>
                  </a:lnTo>
                  <a:lnTo>
                    <a:pt x="1322" y="3144"/>
                  </a:lnTo>
                  <a:cubicBezTo>
                    <a:pt x="1322" y="1596"/>
                    <a:pt x="2572" y="346"/>
                    <a:pt x="4120" y="346"/>
                  </a:cubicBezTo>
                  <a:close/>
                  <a:moveTo>
                    <a:pt x="5037" y="6787"/>
                  </a:moveTo>
                  <a:lnTo>
                    <a:pt x="5037" y="7418"/>
                  </a:lnTo>
                  <a:lnTo>
                    <a:pt x="4168" y="8299"/>
                  </a:lnTo>
                  <a:lnTo>
                    <a:pt x="3287" y="7418"/>
                  </a:lnTo>
                  <a:lnTo>
                    <a:pt x="3287" y="6787"/>
                  </a:lnTo>
                  <a:cubicBezTo>
                    <a:pt x="3548" y="6894"/>
                    <a:pt x="3846" y="6954"/>
                    <a:pt x="4168" y="6954"/>
                  </a:cubicBezTo>
                  <a:cubicBezTo>
                    <a:pt x="4477" y="6954"/>
                    <a:pt x="4775" y="6894"/>
                    <a:pt x="5037" y="6787"/>
                  </a:cubicBezTo>
                  <a:close/>
                  <a:moveTo>
                    <a:pt x="2953" y="7549"/>
                  </a:moveTo>
                  <a:lnTo>
                    <a:pt x="3929" y="8513"/>
                  </a:lnTo>
                  <a:lnTo>
                    <a:pt x="3191" y="9132"/>
                  </a:lnTo>
                  <a:lnTo>
                    <a:pt x="3167" y="9132"/>
                  </a:lnTo>
                  <a:lnTo>
                    <a:pt x="2620" y="7882"/>
                  </a:lnTo>
                  <a:lnTo>
                    <a:pt x="2941" y="7549"/>
                  </a:lnTo>
                  <a:close/>
                  <a:moveTo>
                    <a:pt x="5346" y="7561"/>
                  </a:moveTo>
                  <a:lnTo>
                    <a:pt x="5680" y="7894"/>
                  </a:lnTo>
                  <a:lnTo>
                    <a:pt x="5644" y="7966"/>
                  </a:lnTo>
                  <a:cubicBezTo>
                    <a:pt x="5620" y="8061"/>
                    <a:pt x="5644" y="8144"/>
                    <a:pt x="5739" y="8168"/>
                  </a:cubicBezTo>
                  <a:cubicBezTo>
                    <a:pt x="5759" y="8178"/>
                    <a:pt x="5782" y="8183"/>
                    <a:pt x="5804" y="8183"/>
                  </a:cubicBezTo>
                  <a:cubicBezTo>
                    <a:pt x="5860" y="8183"/>
                    <a:pt x="5916" y="8155"/>
                    <a:pt x="5942" y="8120"/>
                  </a:cubicBezTo>
                  <a:lnTo>
                    <a:pt x="6180" y="8192"/>
                  </a:lnTo>
                  <a:lnTo>
                    <a:pt x="6168" y="8359"/>
                  </a:lnTo>
                  <a:cubicBezTo>
                    <a:pt x="6037" y="9347"/>
                    <a:pt x="5180" y="10109"/>
                    <a:pt x="4168" y="10109"/>
                  </a:cubicBezTo>
                  <a:cubicBezTo>
                    <a:pt x="3156" y="10109"/>
                    <a:pt x="2286" y="9347"/>
                    <a:pt x="2155" y="8359"/>
                  </a:cubicBezTo>
                  <a:lnTo>
                    <a:pt x="2120" y="8168"/>
                  </a:lnTo>
                  <a:lnTo>
                    <a:pt x="2346" y="8097"/>
                  </a:lnTo>
                  <a:lnTo>
                    <a:pt x="2870" y="9263"/>
                  </a:lnTo>
                  <a:cubicBezTo>
                    <a:pt x="2917" y="9359"/>
                    <a:pt x="3001" y="9418"/>
                    <a:pt x="3108" y="9454"/>
                  </a:cubicBezTo>
                  <a:cubicBezTo>
                    <a:pt x="3132" y="9454"/>
                    <a:pt x="3156" y="9466"/>
                    <a:pt x="3179" y="9466"/>
                  </a:cubicBezTo>
                  <a:cubicBezTo>
                    <a:pt x="3251" y="9466"/>
                    <a:pt x="3334" y="9442"/>
                    <a:pt x="3394" y="9394"/>
                  </a:cubicBezTo>
                  <a:lnTo>
                    <a:pt x="4144" y="8751"/>
                  </a:lnTo>
                  <a:lnTo>
                    <a:pt x="4906" y="9394"/>
                  </a:lnTo>
                  <a:cubicBezTo>
                    <a:pt x="4965" y="9442"/>
                    <a:pt x="5037" y="9466"/>
                    <a:pt x="5120" y="9466"/>
                  </a:cubicBezTo>
                  <a:cubicBezTo>
                    <a:pt x="5144" y="9466"/>
                    <a:pt x="5156" y="9466"/>
                    <a:pt x="5192" y="9454"/>
                  </a:cubicBezTo>
                  <a:cubicBezTo>
                    <a:pt x="5299" y="9418"/>
                    <a:pt x="5382" y="9359"/>
                    <a:pt x="5430" y="9263"/>
                  </a:cubicBezTo>
                  <a:lnTo>
                    <a:pt x="5680" y="8704"/>
                  </a:lnTo>
                  <a:cubicBezTo>
                    <a:pt x="5715" y="8620"/>
                    <a:pt x="5680" y="8525"/>
                    <a:pt x="5596" y="8501"/>
                  </a:cubicBezTo>
                  <a:cubicBezTo>
                    <a:pt x="5571" y="8492"/>
                    <a:pt x="5547" y="8488"/>
                    <a:pt x="5525" y="8488"/>
                  </a:cubicBezTo>
                  <a:cubicBezTo>
                    <a:pt x="5461" y="8488"/>
                    <a:pt x="5408" y="8523"/>
                    <a:pt x="5382" y="8585"/>
                  </a:cubicBezTo>
                  <a:lnTo>
                    <a:pt x="5132" y="9144"/>
                  </a:lnTo>
                  <a:lnTo>
                    <a:pt x="5096" y="9144"/>
                  </a:lnTo>
                  <a:lnTo>
                    <a:pt x="4370" y="8525"/>
                  </a:lnTo>
                  <a:lnTo>
                    <a:pt x="5334" y="7561"/>
                  </a:lnTo>
                  <a:close/>
                  <a:moveTo>
                    <a:pt x="4168" y="0"/>
                  </a:moveTo>
                  <a:cubicBezTo>
                    <a:pt x="2441" y="0"/>
                    <a:pt x="1036" y="1405"/>
                    <a:pt x="1036" y="3132"/>
                  </a:cubicBezTo>
                  <a:lnTo>
                    <a:pt x="1036" y="8216"/>
                  </a:lnTo>
                  <a:lnTo>
                    <a:pt x="798" y="8311"/>
                  </a:lnTo>
                  <a:cubicBezTo>
                    <a:pt x="322" y="8478"/>
                    <a:pt x="0" y="8930"/>
                    <a:pt x="0" y="9454"/>
                  </a:cubicBezTo>
                  <a:lnTo>
                    <a:pt x="0" y="10978"/>
                  </a:lnTo>
                  <a:cubicBezTo>
                    <a:pt x="0" y="11061"/>
                    <a:pt x="72" y="11133"/>
                    <a:pt x="155" y="11133"/>
                  </a:cubicBezTo>
                  <a:cubicBezTo>
                    <a:pt x="250" y="11133"/>
                    <a:pt x="322" y="11061"/>
                    <a:pt x="322" y="10978"/>
                  </a:cubicBezTo>
                  <a:lnTo>
                    <a:pt x="322" y="9454"/>
                  </a:lnTo>
                  <a:cubicBezTo>
                    <a:pt x="322" y="9347"/>
                    <a:pt x="334" y="9252"/>
                    <a:pt x="381" y="9144"/>
                  </a:cubicBezTo>
                  <a:lnTo>
                    <a:pt x="1203" y="9847"/>
                  </a:lnTo>
                  <a:cubicBezTo>
                    <a:pt x="1322" y="9942"/>
                    <a:pt x="1393" y="10097"/>
                    <a:pt x="1393" y="10240"/>
                  </a:cubicBezTo>
                  <a:lnTo>
                    <a:pt x="1393" y="10978"/>
                  </a:lnTo>
                  <a:cubicBezTo>
                    <a:pt x="1393" y="11061"/>
                    <a:pt x="1465" y="11133"/>
                    <a:pt x="1560" y="11133"/>
                  </a:cubicBezTo>
                  <a:cubicBezTo>
                    <a:pt x="1643" y="11133"/>
                    <a:pt x="1715" y="11061"/>
                    <a:pt x="1715" y="10978"/>
                  </a:cubicBezTo>
                  <a:lnTo>
                    <a:pt x="1715" y="10240"/>
                  </a:lnTo>
                  <a:cubicBezTo>
                    <a:pt x="1715" y="9990"/>
                    <a:pt x="1620" y="9752"/>
                    <a:pt x="1417" y="9585"/>
                  </a:cubicBezTo>
                  <a:lnTo>
                    <a:pt x="560" y="8847"/>
                  </a:lnTo>
                  <a:cubicBezTo>
                    <a:pt x="643" y="8740"/>
                    <a:pt x="786" y="8656"/>
                    <a:pt x="917" y="8609"/>
                  </a:cubicBezTo>
                  <a:lnTo>
                    <a:pt x="1822" y="8275"/>
                  </a:lnTo>
                  <a:lnTo>
                    <a:pt x="1834" y="8382"/>
                  </a:lnTo>
                  <a:cubicBezTo>
                    <a:pt x="1917" y="8954"/>
                    <a:pt x="2191" y="9466"/>
                    <a:pt x="2632" y="9847"/>
                  </a:cubicBezTo>
                  <a:cubicBezTo>
                    <a:pt x="3060" y="10216"/>
                    <a:pt x="3608" y="10418"/>
                    <a:pt x="4180" y="10418"/>
                  </a:cubicBezTo>
                  <a:cubicBezTo>
                    <a:pt x="4739" y="10418"/>
                    <a:pt x="5287" y="10216"/>
                    <a:pt x="5727" y="9847"/>
                  </a:cubicBezTo>
                  <a:cubicBezTo>
                    <a:pt x="6156" y="9466"/>
                    <a:pt x="6430" y="8954"/>
                    <a:pt x="6513" y="8382"/>
                  </a:cubicBezTo>
                  <a:lnTo>
                    <a:pt x="6525" y="8275"/>
                  </a:lnTo>
                  <a:lnTo>
                    <a:pt x="7430" y="8609"/>
                  </a:lnTo>
                  <a:cubicBezTo>
                    <a:pt x="7573" y="8656"/>
                    <a:pt x="7704" y="8740"/>
                    <a:pt x="7787" y="8847"/>
                  </a:cubicBezTo>
                  <a:lnTo>
                    <a:pt x="6930" y="9585"/>
                  </a:lnTo>
                  <a:cubicBezTo>
                    <a:pt x="6739" y="9752"/>
                    <a:pt x="6632" y="9990"/>
                    <a:pt x="6632" y="10240"/>
                  </a:cubicBezTo>
                  <a:lnTo>
                    <a:pt x="6632" y="10978"/>
                  </a:lnTo>
                  <a:cubicBezTo>
                    <a:pt x="6632" y="11061"/>
                    <a:pt x="6704" y="11133"/>
                    <a:pt x="6799" y="11133"/>
                  </a:cubicBezTo>
                  <a:cubicBezTo>
                    <a:pt x="6882" y="11133"/>
                    <a:pt x="6954" y="11061"/>
                    <a:pt x="6954" y="10978"/>
                  </a:cubicBezTo>
                  <a:lnTo>
                    <a:pt x="6954" y="10240"/>
                  </a:lnTo>
                  <a:cubicBezTo>
                    <a:pt x="6954" y="10097"/>
                    <a:pt x="7037" y="9942"/>
                    <a:pt x="7156" y="9847"/>
                  </a:cubicBezTo>
                  <a:lnTo>
                    <a:pt x="7966" y="9144"/>
                  </a:lnTo>
                  <a:cubicBezTo>
                    <a:pt x="8001" y="9252"/>
                    <a:pt x="8025" y="9347"/>
                    <a:pt x="8025" y="9454"/>
                  </a:cubicBezTo>
                  <a:lnTo>
                    <a:pt x="8025" y="10978"/>
                  </a:lnTo>
                  <a:cubicBezTo>
                    <a:pt x="8025" y="11061"/>
                    <a:pt x="8109" y="11133"/>
                    <a:pt x="8192" y="11133"/>
                  </a:cubicBezTo>
                  <a:cubicBezTo>
                    <a:pt x="8287" y="11133"/>
                    <a:pt x="8359" y="11061"/>
                    <a:pt x="8359" y="10978"/>
                  </a:cubicBezTo>
                  <a:lnTo>
                    <a:pt x="8359" y="9454"/>
                  </a:lnTo>
                  <a:cubicBezTo>
                    <a:pt x="8335" y="8930"/>
                    <a:pt x="8001" y="8478"/>
                    <a:pt x="7525" y="8311"/>
                  </a:cubicBezTo>
                  <a:lnTo>
                    <a:pt x="7287" y="8216"/>
                  </a:lnTo>
                  <a:lnTo>
                    <a:pt x="7287" y="3132"/>
                  </a:lnTo>
                  <a:cubicBezTo>
                    <a:pt x="7287" y="1405"/>
                    <a:pt x="5894" y="0"/>
                    <a:pt x="41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31"/>
          <p:cNvGrpSpPr/>
          <p:nvPr/>
        </p:nvGrpSpPr>
        <p:grpSpPr>
          <a:xfrm>
            <a:off x="1697949" y="3039620"/>
            <a:ext cx="271244" cy="346801"/>
            <a:chOff x="4899999" y="2882095"/>
            <a:chExt cx="271244" cy="346801"/>
          </a:xfrm>
        </p:grpSpPr>
        <p:sp>
          <p:nvSpPr>
            <p:cNvPr id="655" name="Google Shape;655;p31"/>
            <p:cNvSpPr/>
            <p:nvPr/>
          </p:nvSpPr>
          <p:spPr>
            <a:xfrm>
              <a:off x="4899999" y="2882095"/>
              <a:ext cx="271244" cy="346801"/>
            </a:xfrm>
            <a:custGeom>
              <a:rect b="b" l="l" r="r" t="t"/>
              <a:pathLst>
                <a:path extrusionOk="0" h="10947" w="8562">
                  <a:moveTo>
                    <a:pt x="6609" y="1719"/>
                  </a:moveTo>
                  <a:cubicBezTo>
                    <a:pt x="6823" y="1803"/>
                    <a:pt x="6954" y="2041"/>
                    <a:pt x="6906" y="2279"/>
                  </a:cubicBezTo>
                  <a:lnTo>
                    <a:pt x="6716" y="3398"/>
                  </a:lnTo>
                  <a:lnTo>
                    <a:pt x="6502" y="3398"/>
                  </a:lnTo>
                  <a:cubicBezTo>
                    <a:pt x="6406" y="3398"/>
                    <a:pt x="6323" y="3327"/>
                    <a:pt x="6323" y="3220"/>
                  </a:cubicBezTo>
                  <a:lnTo>
                    <a:pt x="6323" y="1969"/>
                  </a:lnTo>
                  <a:cubicBezTo>
                    <a:pt x="6454" y="1910"/>
                    <a:pt x="6537" y="1815"/>
                    <a:pt x="6609" y="1719"/>
                  </a:cubicBezTo>
                  <a:close/>
                  <a:moveTo>
                    <a:pt x="2287" y="1684"/>
                  </a:moveTo>
                  <a:cubicBezTo>
                    <a:pt x="2287" y="1743"/>
                    <a:pt x="2263" y="1803"/>
                    <a:pt x="2263" y="1862"/>
                  </a:cubicBezTo>
                  <a:lnTo>
                    <a:pt x="2263" y="3231"/>
                  </a:lnTo>
                  <a:cubicBezTo>
                    <a:pt x="2263" y="3339"/>
                    <a:pt x="2191" y="3410"/>
                    <a:pt x="2084" y="3410"/>
                  </a:cubicBezTo>
                  <a:lnTo>
                    <a:pt x="1882" y="3410"/>
                  </a:lnTo>
                  <a:lnTo>
                    <a:pt x="1691" y="2291"/>
                  </a:lnTo>
                  <a:cubicBezTo>
                    <a:pt x="1656" y="2136"/>
                    <a:pt x="1703" y="1981"/>
                    <a:pt x="1810" y="1862"/>
                  </a:cubicBezTo>
                  <a:cubicBezTo>
                    <a:pt x="1906" y="1743"/>
                    <a:pt x="2037" y="1684"/>
                    <a:pt x="2203" y="1684"/>
                  </a:cubicBezTo>
                  <a:close/>
                  <a:moveTo>
                    <a:pt x="6454" y="386"/>
                  </a:moveTo>
                  <a:lnTo>
                    <a:pt x="6454" y="386"/>
                  </a:lnTo>
                  <a:cubicBezTo>
                    <a:pt x="6597" y="815"/>
                    <a:pt x="6573" y="1207"/>
                    <a:pt x="6394" y="1469"/>
                  </a:cubicBezTo>
                  <a:cubicBezTo>
                    <a:pt x="6228" y="1707"/>
                    <a:pt x="5954" y="1862"/>
                    <a:pt x="5680" y="1862"/>
                  </a:cubicBezTo>
                  <a:lnTo>
                    <a:pt x="3120" y="1862"/>
                  </a:lnTo>
                  <a:cubicBezTo>
                    <a:pt x="3025" y="1862"/>
                    <a:pt x="2953" y="1934"/>
                    <a:pt x="2953" y="2029"/>
                  </a:cubicBezTo>
                  <a:cubicBezTo>
                    <a:pt x="2953" y="2112"/>
                    <a:pt x="3025" y="2184"/>
                    <a:pt x="3120" y="2184"/>
                  </a:cubicBezTo>
                  <a:lnTo>
                    <a:pt x="5680" y="2184"/>
                  </a:lnTo>
                  <a:cubicBezTo>
                    <a:pt x="5799" y="2184"/>
                    <a:pt x="5918" y="2172"/>
                    <a:pt x="6037" y="2136"/>
                  </a:cubicBezTo>
                  <a:lnTo>
                    <a:pt x="6037" y="3220"/>
                  </a:lnTo>
                  <a:cubicBezTo>
                    <a:pt x="6037" y="3493"/>
                    <a:pt x="6252" y="3720"/>
                    <a:pt x="6537" y="3720"/>
                  </a:cubicBezTo>
                  <a:lnTo>
                    <a:pt x="6787" y="3720"/>
                  </a:lnTo>
                  <a:cubicBezTo>
                    <a:pt x="6871" y="3720"/>
                    <a:pt x="6942" y="3755"/>
                    <a:pt x="6990" y="3815"/>
                  </a:cubicBezTo>
                  <a:cubicBezTo>
                    <a:pt x="7025" y="3874"/>
                    <a:pt x="7061" y="3946"/>
                    <a:pt x="7061" y="4017"/>
                  </a:cubicBezTo>
                  <a:cubicBezTo>
                    <a:pt x="7049" y="4148"/>
                    <a:pt x="6930" y="4255"/>
                    <a:pt x="6763" y="4255"/>
                  </a:cubicBezTo>
                  <a:lnTo>
                    <a:pt x="6692" y="4255"/>
                  </a:lnTo>
                  <a:lnTo>
                    <a:pt x="6692" y="4244"/>
                  </a:lnTo>
                  <a:cubicBezTo>
                    <a:pt x="6692" y="4148"/>
                    <a:pt x="6609" y="4077"/>
                    <a:pt x="6525" y="4077"/>
                  </a:cubicBezTo>
                  <a:cubicBezTo>
                    <a:pt x="6430" y="4077"/>
                    <a:pt x="6359" y="4148"/>
                    <a:pt x="6359" y="4244"/>
                  </a:cubicBezTo>
                  <a:cubicBezTo>
                    <a:pt x="6359" y="5375"/>
                    <a:pt x="5442" y="6315"/>
                    <a:pt x="4287" y="6315"/>
                  </a:cubicBezTo>
                  <a:cubicBezTo>
                    <a:pt x="3180" y="6315"/>
                    <a:pt x="2239" y="5387"/>
                    <a:pt x="2239" y="4244"/>
                  </a:cubicBezTo>
                  <a:cubicBezTo>
                    <a:pt x="2239" y="4160"/>
                    <a:pt x="2168" y="4077"/>
                    <a:pt x="2072" y="4077"/>
                  </a:cubicBezTo>
                  <a:cubicBezTo>
                    <a:pt x="1989" y="4077"/>
                    <a:pt x="1906" y="4160"/>
                    <a:pt x="1906" y="4244"/>
                  </a:cubicBezTo>
                  <a:lnTo>
                    <a:pt x="1906" y="4255"/>
                  </a:lnTo>
                  <a:lnTo>
                    <a:pt x="1822" y="4255"/>
                  </a:lnTo>
                  <a:cubicBezTo>
                    <a:pt x="1751" y="4255"/>
                    <a:pt x="1668" y="4232"/>
                    <a:pt x="1632" y="4172"/>
                  </a:cubicBezTo>
                  <a:cubicBezTo>
                    <a:pt x="1584" y="4113"/>
                    <a:pt x="1549" y="4041"/>
                    <a:pt x="1549" y="3958"/>
                  </a:cubicBezTo>
                  <a:cubicBezTo>
                    <a:pt x="1572" y="3827"/>
                    <a:pt x="1691" y="3720"/>
                    <a:pt x="1846" y="3720"/>
                  </a:cubicBezTo>
                  <a:lnTo>
                    <a:pt x="2084" y="3720"/>
                  </a:lnTo>
                  <a:cubicBezTo>
                    <a:pt x="2370" y="3720"/>
                    <a:pt x="2596" y="3505"/>
                    <a:pt x="2596" y="3220"/>
                  </a:cubicBezTo>
                  <a:lnTo>
                    <a:pt x="2596" y="1850"/>
                  </a:lnTo>
                  <a:cubicBezTo>
                    <a:pt x="2596" y="1184"/>
                    <a:pt x="3132" y="648"/>
                    <a:pt x="3799" y="648"/>
                  </a:cubicBezTo>
                  <a:lnTo>
                    <a:pt x="5335" y="648"/>
                  </a:lnTo>
                  <a:cubicBezTo>
                    <a:pt x="5894" y="648"/>
                    <a:pt x="6252" y="493"/>
                    <a:pt x="6454" y="386"/>
                  </a:cubicBezTo>
                  <a:close/>
                  <a:moveTo>
                    <a:pt x="5347" y="6387"/>
                  </a:moveTo>
                  <a:lnTo>
                    <a:pt x="5347" y="6911"/>
                  </a:lnTo>
                  <a:lnTo>
                    <a:pt x="4299" y="7494"/>
                  </a:lnTo>
                  <a:lnTo>
                    <a:pt x="3263" y="6911"/>
                  </a:lnTo>
                  <a:lnTo>
                    <a:pt x="3263" y="6387"/>
                  </a:lnTo>
                  <a:cubicBezTo>
                    <a:pt x="3573" y="6541"/>
                    <a:pt x="3930" y="6625"/>
                    <a:pt x="4299" y="6625"/>
                  </a:cubicBezTo>
                  <a:cubicBezTo>
                    <a:pt x="4680" y="6625"/>
                    <a:pt x="5037" y="6541"/>
                    <a:pt x="5347" y="6387"/>
                  </a:cubicBezTo>
                  <a:close/>
                  <a:moveTo>
                    <a:pt x="2846" y="7041"/>
                  </a:moveTo>
                  <a:lnTo>
                    <a:pt x="4073" y="7708"/>
                  </a:lnTo>
                  <a:lnTo>
                    <a:pt x="3704" y="8149"/>
                  </a:lnTo>
                  <a:cubicBezTo>
                    <a:pt x="3680" y="8184"/>
                    <a:pt x="3632" y="8208"/>
                    <a:pt x="3596" y="8220"/>
                  </a:cubicBezTo>
                  <a:cubicBezTo>
                    <a:pt x="3549" y="8220"/>
                    <a:pt x="3489" y="8208"/>
                    <a:pt x="3454" y="8173"/>
                  </a:cubicBezTo>
                  <a:lnTo>
                    <a:pt x="2620" y="7458"/>
                  </a:lnTo>
                  <a:lnTo>
                    <a:pt x="2834" y="7041"/>
                  </a:lnTo>
                  <a:close/>
                  <a:moveTo>
                    <a:pt x="5787" y="7041"/>
                  </a:moveTo>
                  <a:lnTo>
                    <a:pt x="6001" y="7458"/>
                  </a:lnTo>
                  <a:lnTo>
                    <a:pt x="5156" y="8173"/>
                  </a:lnTo>
                  <a:cubicBezTo>
                    <a:pt x="5109" y="8208"/>
                    <a:pt x="5061" y="8220"/>
                    <a:pt x="5013" y="8220"/>
                  </a:cubicBezTo>
                  <a:cubicBezTo>
                    <a:pt x="4978" y="8220"/>
                    <a:pt x="4930" y="8184"/>
                    <a:pt x="4894" y="8149"/>
                  </a:cubicBezTo>
                  <a:lnTo>
                    <a:pt x="4561" y="7708"/>
                  </a:lnTo>
                  <a:lnTo>
                    <a:pt x="5775" y="7041"/>
                  </a:lnTo>
                  <a:close/>
                  <a:moveTo>
                    <a:pt x="6497" y="1"/>
                  </a:moveTo>
                  <a:cubicBezTo>
                    <a:pt x="6455" y="1"/>
                    <a:pt x="6419" y="16"/>
                    <a:pt x="6382" y="53"/>
                  </a:cubicBezTo>
                  <a:cubicBezTo>
                    <a:pt x="6382" y="53"/>
                    <a:pt x="6073" y="350"/>
                    <a:pt x="5299" y="350"/>
                  </a:cubicBezTo>
                  <a:lnTo>
                    <a:pt x="3763" y="350"/>
                  </a:lnTo>
                  <a:cubicBezTo>
                    <a:pt x="3096" y="350"/>
                    <a:pt x="2537" y="779"/>
                    <a:pt x="2322" y="1374"/>
                  </a:cubicBezTo>
                  <a:lnTo>
                    <a:pt x="2180" y="1374"/>
                  </a:lnTo>
                  <a:cubicBezTo>
                    <a:pt x="1918" y="1374"/>
                    <a:pt x="1703" y="1481"/>
                    <a:pt x="1537" y="1672"/>
                  </a:cubicBezTo>
                  <a:cubicBezTo>
                    <a:pt x="1370" y="1862"/>
                    <a:pt x="1310" y="2112"/>
                    <a:pt x="1346" y="2350"/>
                  </a:cubicBezTo>
                  <a:lnTo>
                    <a:pt x="1537" y="3505"/>
                  </a:lnTo>
                  <a:cubicBezTo>
                    <a:pt x="1358" y="3589"/>
                    <a:pt x="1239" y="3755"/>
                    <a:pt x="1203" y="3958"/>
                  </a:cubicBezTo>
                  <a:cubicBezTo>
                    <a:pt x="1191" y="4124"/>
                    <a:pt x="1251" y="4291"/>
                    <a:pt x="1358" y="4422"/>
                  </a:cubicBezTo>
                  <a:cubicBezTo>
                    <a:pt x="1465" y="4541"/>
                    <a:pt x="1620" y="4613"/>
                    <a:pt x="1787" y="4613"/>
                  </a:cubicBezTo>
                  <a:lnTo>
                    <a:pt x="1906" y="4613"/>
                  </a:lnTo>
                  <a:cubicBezTo>
                    <a:pt x="2001" y="5291"/>
                    <a:pt x="2382" y="5863"/>
                    <a:pt x="2906" y="6244"/>
                  </a:cubicBezTo>
                  <a:lnTo>
                    <a:pt x="2906" y="6780"/>
                  </a:lnTo>
                  <a:cubicBezTo>
                    <a:pt x="2876" y="6762"/>
                    <a:pt x="2843" y="6753"/>
                    <a:pt x="2808" y="6753"/>
                  </a:cubicBezTo>
                  <a:cubicBezTo>
                    <a:pt x="2772" y="6753"/>
                    <a:pt x="2733" y="6762"/>
                    <a:pt x="2692" y="6780"/>
                  </a:cubicBezTo>
                  <a:cubicBezTo>
                    <a:pt x="2608" y="6803"/>
                    <a:pt x="2537" y="6863"/>
                    <a:pt x="2501" y="6934"/>
                  </a:cubicBezTo>
                  <a:lnTo>
                    <a:pt x="2251" y="7434"/>
                  </a:lnTo>
                  <a:lnTo>
                    <a:pt x="846" y="7851"/>
                  </a:lnTo>
                  <a:cubicBezTo>
                    <a:pt x="346" y="7994"/>
                    <a:pt x="1" y="8458"/>
                    <a:pt x="1" y="8982"/>
                  </a:cubicBezTo>
                  <a:lnTo>
                    <a:pt x="1" y="10780"/>
                  </a:lnTo>
                  <a:cubicBezTo>
                    <a:pt x="1" y="10863"/>
                    <a:pt x="72" y="10947"/>
                    <a:pt x="167" y="10947"/>
                  </a:cubicBezTo>
                  <a:cubicBezTo>
                    <a:pt x="251" y="10947"/>
                    <a:pt x="334" y="10863"/>
                    <a:pt x="334" y="10780"/>
                  </a:cubicBezTo>
                  <a:lnTo>
                    <a:pt x="334" y="8982"/>
                  </a:lnTo>
                  <a:cubicBezTo>
                    <a:pt x="334" y="8589"/>
                    <a:pt x="584" y="8244"/>
                    <a:pt x="953" y="8149"/>
                  </a:cubicBezTo>
                  <a:lnTo>
                    <a:pt x="1549" y="7958"/>
                  </a:lnTo>
                  <a:lnTo>
                    <a:pt x="1549" y="10756"/>
                  </a:lnTo>
                  <a:cubicBezTo>
                    <a:pt x="1549" y="10851"/>
                    <a:pt x="1620" y="10923"/>
                    <a:pt x="1715" y="10923"/>
                  </a:cubicBezTo>
                  <a:cubicBezTo>
                    <a:pt x="1799" y="10923"/>
                    <a:pt x="1882" y="10851"/>
                    <a:pt x="1882" y="10756"/>
                  </a:cubicBezTo>
                  <a:lnTo>
                    <a:pt x="1882" y="7863"/>
                  </a:lnTo>
                  <a:lnTo>
                    <a:pt x="2239" y="7756"/>
                  </a:lnTo>
                  <a:lnTo>
                    <a:pt x="2239" y="10756"/>
                  </a:lnTo>
                  <a:cubicBezTo>
                    <a:pt x="2239" y="10851"/>
                    <a:pt x="2311" y="10923"/>
                    <a:pt x="2394" y="10923"/>
                  </a:cubicBezTo>
                  <a:cubicBezTo>
                    <a:pt x="2489" y="10923"/>
                    <a:pt x="2561" y="10851"/>
                    <a:pt x="2561" y="10756"/>
                  </a:cubicBezTo>
                  <a:lnTo>
                    <a:pt x="2561" y="7863"/>
                  </a:lnTo>
                  <a:lnTo>
                    <a:pt x="3227" y="8423"/>
                  </a:lnTo>
                  <a:cubicBezTo>
                    <a:pt x="3323" y="8494"/>
                    <a:pt x="3442" y="8542"/>
                    <a:pt x="3561" y="8542"/>
                  </a:cubicBezTo>
                  <a:lnTo>
                    <a:pt x="3608" y="8542"/>
                  </a:lnTo>
                  <a:cubicBezTo>
                    <a:pt x="3739" y="8530"/>
                    <a:pt x="3858" y="8470"/>
                    <a:pt x="3942" y="8351"/>
                  </a:cubicBezTo>
                  <a:lnTo>
                    <a:pt x="4287" y="7934"/>
                  </a:lnTo>
                  <a:lnTo>
                    <a:pt x="4632" y="8351"/>
                  </a:lnTo>
                  <a:cubicBezTo>
                    <a:pt x="4716" y="8458"/>
                    <a:pt x="4835" y="8530"/>
                    <a:pt x="4978" y="8542"/>
                  </a:cubicBezTo>
                  <a:lnTo>
                    <a:pt x="5013" y="8542"/>
                  </a:lnTo>
                  <a:cubicBezTo>
                    <a:pt x="5132" y="8542"/>
                    <a:pt x="5251" y="8494"/>
                    <a:pt x="5347" y="8423"/>
                  </a:cubicBezTo>
                  <a:lnTo>
                    <a:pt x="6180" y="7708"/>
                  </a:lnTo>
                  <a:lnTo>
                    <a:pt x="6680" y="7863"/>
                  </a:lnTo>
                  <a:lnTo>
                    <a:pt x="6680" y="10756"/>
                  </a:lnTo>
                  <a:cubicBezTo>
                    <a:pt x="6680" y="10851"/>
                    <a:pt x="6763" y="10923"/>
                    <a:pt x="6847" y="10923"/>
                  </a:cubicBezTo>
                  <a:cubicBezTo>
                    <a:pt x="6942" y="10923"/>
                    <a:pt x="7014" y="10851"/>
                    <a:pt x="7014" y="10756"/>
                  </a:cubicBezTo>
                  <a:lnTo>
                    <a:pt x="7014" y="7958"/>
                  </a:lnTo>
                  <a:lnTo>
                    <a:pt x="7609" y="8149"/>
                  </a:lnTo>
                  <a:cubicBezTo>
                    <a:pt x="7978" y="8244"/>
                    <a:pt x="8228" y="8589"/>
                    <a:pt x="8228" y="8982"/>
                  </a:cubicBezTo>
                  <a:lnTo>
                    <a:pt x="8228" y="10780"/>
                  </a:lnTo>
                  <a:cubicBezTo>
                    <a:pt x="8228" y="10863"/>
                    <a:pt x="8311" y="10947"/>
                    <a:pt x="8395" y="10947"/>
                  </a:cubicBezTo>
                  <a:cubicBezTo>
                    <a:pt x="8490" y="10947"/>
                    <a:pt x="8561" y="10863"/>
                    <a:pt x="8561" y="10780"/>
                  </a:cubicBezTo>
                  <a:lnTo>
                    <a:pt x="8561" y="8982"/>
                  </a:lnTo>
                  <a:cubicBezTo>
                    <a:pt x="8561" y="8423"/>
                    <a:pt x="8216" y="7970"/>
                    <a:pt x="7716" y="7815"/>
                  </a:cubicBezTo>
                  <a:lnTo>
                    <a:pt x="6311" y="7399"/>
                  </a:lnTo>
                  <a:lnTo>
                    <a:pt x="6061" y="6911"/>
                  </a:lnTo>
                  <a:cubicBezTo>
                    <a:pt x="6013" y="6839"/>
                    <a:pt x="5942" y="6756"/>
                    <a:pt x="5871" y="6744"/>
                  </a:cubicBezTo>
                  <a:cubicBezTo>
                    <a:pt x="5829" y="6738"/>
                    <a:pt x="5793" y="6735"/>
                    <a:pt x="5759" y="6735"/>
                  </a:cubicBezTo>
                  <a:cubicBezTo>
                    <a:pt x="5725" y="6735"/>
                    <a:pt x="5692" y="6738"/>
                    <a:pt x="5656" y="6744"/>
                  </a:cubicBezTo>
                  <a:lnTo>
                    <a:pt x="5656" y="6208"/>
                  </a:lnTo>
                  <a:cubicBezTo>
                    <a:pt x="6192" y="5839"/>
                    <a:pt x="6561" y="5256"/>
                    <a:pt x="6656" y="4589"/>
                  </a:cubicBezTo>
                  <a:lnTo>
                    <a:pt x="6740" y="4589"/>
                  </a:lnTo>
                  <a:cubicBezTo>
                    <a:pt x="7061" y="4589"/>
                    <a:pt x="7323" y="4351"/>
                    <a:pt x="7359" y="4065"/>
                  </a:cubicBezTo>
                  <a:cubicBezTo>
                    <a:pt x="7371" y="3898"/>
                    <a:pt x="7311" y="3743"/>
                    <a:pt x="7204" y="3601"/>
                  </a:cubicBezTo>
                  <a:cubicBezTo>
                    <a:pt x="7156" y="3541"/>
                    <a:pt x="7097" y="3505"/>
                    <a:pt x="7025" y="3470"/>
                  </a:cubicBezTo>
                  <a:lnTo>
                    <a:pt x="7216" y="2339"/>
                  </a:lnTo>
                  <a:cubicBezTo>
                    <a:pt x="7275" y="1969"/>
                    <a:pt x="7085" y="1600"/>
                    <a:pt x="6763" y="1446"/>
                  </a:cubicBezTo>
                  <a:cubicBezTo>
                    <a:pt x="6906" y="1065"/>
                    <a:pt x="6883" y="600"/>
                    <a:pt x="6656" y="88"/>
                  </a:cubicBezTo>
                  <a:cubicBezTo>
                    <a:pt x="6644" y="53"/>
                    <a:pt x="6597" y="5"/>
                    <a:pt x="6537" y="5"/>
                  </a:cubicBezTo>
                  <a:cubicBezTo>
                    <a:pt x="6523" y="2"/>
                    <a:pt x="6510" y="1"/>
                    <a:pt x="64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5090491" y="3141364"/>
              <a:ext cx="10581" cy="86391"/>
            </a:xfrm>
            <a:custGeom>
              <a:rect b="b" l="l" r="r" t="t"/>
              <a:pathLst>
                <a:path extrusionOk="0" h="2727" w="334">
                  <a:moveTo>
                    <a:pt x="167" y="0"/>
                  </a:moveTo>
                  <a:cubicBezTo>
                    <a:pt x="84" y="0"/>
                    <a:pt x="0" y="84"/>
                    <a:pt x="0" y="167"/>
                  </a:cubicBezTo>
                  <a:lnTo>
                    <a:pt x="0" y="2560"/>
                  </a:lnTo>
                  <a:cubicBezTo>
                    <a:pt x="0" y="2656"/>
                    <a:pt x="84" y="2727"/>
                    <a:pt x="167" y="2727"/>
                  </a:cubicBezTo>
                  <a:cubicBezTo>
                    <a:pt x="262" y="2727"/>
                    <a:pt x="334" y="2656"/>
                    <a:pt x="334" y="2560"/>
                  </a:cubicBezTo>
                  <a:lnTo>
                    <a:pt x="334" y="167"/>
                  </a:lnTo>
                  <a:cubicBezTo>
                    <a:pt x="334" y="84"/>
                    <a:pt x="262"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5031281" y="3152294"/>
              <a:ext cx="10201" cy="10613"/>
            </a:xfrm>
            <a:custGeom>
              <a:rect b="b" l="l" r="r" t="t"/>
              <a:pathLst>
                <a:path extrusionOk="0" h="335" w="322">
                  <a:moveTo>
                    <a:pt x="155" y="1"/>
                  </a:moveTo>
                  <a:cubicBezTo>
                    <a:pt x="72" y="1"/>
                    <a:pt x="0" y="72"/>
                    <a:pt x="0" y="167"/>
                  </a:cubicBezTo>
                  <a:cubicBezTo>
                    <a:pt x="0" y="251"/>
                    <a:pt x="72" y="334"/>
                    <a:pt x="155" y="334"/>
                  </a:cubicBezTo>
                  <a:cubicBezTo>
                    <a:pt x="250" y="334"/>
                    <a:pt x="322" y="251"/>
                    <a:pt x="322" y="167"/>
                  </a:cubicBezTo>
                  <a:cubicBezTo>
                    <a:pt x="322" y="72"/>
                    <a:pt x="250"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5031281" y="3217555"/>
              <a:ext cx="10201" cy="10201"/>
            </a:xfrm>
            <a:custGeom>
              <a:rect b="b" l="l" r="r" t="t"/>
              <a:pathLst>
                <a:path extrusionOk="0" h="322" w="322">
                  <a:moveTo>
                    <a:pt x="155" y="1"/>
                  </a:moveTo>
                  <a:cubicBezTo>
                    <a:pt x="72" y="1"/>
                    <a:pt x="0" y="72"/>
                    <a:pt x="0" y="155"/>
                  </a:cubicBezTo>
                  <a:cubicBezTo>
                    <a:pt x="0" y="251"/>
                    <a:pt x="72" y="322"/>
                    <a:pt x="155" y="322"/>
                  </a:cubicBezTo>
                  <a:cubicBezTo>
                    <a:pt x="250" y="322"/>
                    <a:pt x="322" y="251"/>
                    <a:pt x="322" y="155"/>
                  </a:cubicBezTo>
                  <a:cubicBezTo>
                    <a:pt x="322" y="72"/>
                    <a:pt x="250"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5031281" y="3184734"/>
              <a:ext cx="10201" cy="10613"/>
            </a:xfrm>
            <a:custGeom>
              <a:rect b="b" l="l" r="r" t="t"/>
              <a:pathLst>
                <a:path extrusionOk="0" h="335" w="322">
                  <a:moveTo>
                    <a:pt x="155" y="1"/>
                  </a:moveTo>
                  <a:cubicBezTo>
                    <a:pt x="72" y="1"/>
                    <a:pt x="0" y="84"/>
                    <a:pt x="0" y="167"/>
                  </a:cubicBezTo>
                  <a:cubicBezTo>
                    <a:pt x="0" y="263"/>
                    <a:pt x="72" y="334"/>
                    <a:pt x="155" y="334"/>
                  </a:cubicBezTo>
                  <a:cubicBezTo>
                    <a:pt x="250" y="334"/>
                    <a:pt x="322" y="263"/>
                    <a:pt x="322" y="167"/>
                  </a:cubicBezTo>
                  <a:cubicBezTo>
                    <a:pt x="322" y="84"/>
                    <a:pt x="250"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
            <p:cNvSpPr/>
            <p:nvPr/>
          </p:nvSpPr>
          <p:spPr>
            <a:xfrm>
              <a:off x="4998841" y="2995763"/>
              <a:ext cx="10201" cy="15492"/>
            </a:xfrm>
            <a:custGeom>
              <a:rect b="b" l="l" r="r" t="t"/>
              <a:pathLst>
                <a:path extrusionOk="0" h="489" w="322">
                  <a:moveTo>
                    <a:pt x="155" y="1"/>
                  </a:moveTo>
                  <a:cubicBezTo>
                    <a:pt x="72" y="1"/>
                    <a:pt x="0" y="72"/>
                    <a:pt x="0" y="167"/>
                  </a:cubicBezTo>
                  <a:lnTo>
                    <a:pt x="0" y="334"/>
                  </a:lnTo>
                  <a:cubicBezTo>
                    <a:pt x="0" y="417"/>
                    <a:pt x="72" y="489"/>
                    <a:pt x="155" y="489"/>
                  </a:cubicBezTo>
                  <a:cubicBezTo>
                    <a:pt x="250" y="489"/>
                    <a:pt x="322" y="417"/>
                    <a:pt x="322" y="334"/>
                  </a:cubicBezTo>
                  <a:lnTo>
                    <a:pt x="322" y="167"/>
                  </a:lnTo>
                  <a:cubicBezTo>
                    <a:pt x="322" y="72"/>
                    <a:pt x="250" y="1"/>
                    <a:pt x="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1"/>
            <p:cNvSpPr/>
            <p:nvPr/>
          </p:nvSpPr>
          <p:spPr>
            <a:xfrm>
              <a:off x="5063721" y="2995763"/>
              <a:ext cx="10201" cy="15492"/>
            </a:xfrm>
            <a:custGeom>
              <a:rect b="b" l="l" r="r" t="t"/>
              <a:pathLst>
                <a:path extrusionOk="0" h="489" w="322">
                  <a:moveTo>
                    <a:pt x="167" y="1"/>
                  </a:moveTo>
                  <a:cubicBezTo>
                    <a:pt x="71" y="1"/>
                    <a:pt x="0" y="72"/>
                    <a:pt x="0" y="167"/>
                  </a:cubicBezTo>
                  <a:lnTo>
                    <a:pt x="0" y="334"/>
                  </a:lnTo>
                  <a:cubicBezTo>
                    <a:pt x="0" y="417"/>
                    <a:pt x="71" y="489"/>
                    <a:pt x="167" y="489"/>
                  </a:cubicBezTo>
                  <a:cubicBezTo>
                    <a:pt x="250" y="489"/>
                    <a:pt x="322" y="417"/>
                    <a:pt x="322" y="334"/>
                  </a:cubicBezTo>
                  <a:lnTo>
                    <a:pt x="322" y="167"/>
                  </a:lnTo>
                  <a:cubicBezTo>
                    <a:pt x="322" y="72"/>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4993550" y="2979163"/>
              <a:ext cx="21162" cy="10613"/>
            </a:xfrm>
            <a:custGeom>
              <a:rect b="b" l="l" r="r" t="t"/>
              <a:pathLst>
                <a:path extrusionOk="0" h="335" w="668">
                  <a:moveTo>
                    <a:pt x="167" y="1"/>
                  </a:moveTo>
                  <a:cubicBezTo>
                    <a:pt x="72" y="1"/>
                    <a:pt x="0" y="84"/>
                    <a:pt x="0" y="167"/>
                  </a:cubicBezTo>
                  <a:cubicBezTo>
                    <a:pt x="0" y="263"/>
                    <a:pt x="72" y="334"/>
                    <a:pt x="167" y="334"/>
                  </a:cubicBezTo>
                  <a:lnTo>
                    <a:pt x="501" y="334"/>
                  </a:lnTo>
                  <a:cubicBezTo>
                    <a:pt x="596" y="334"/>
                    <a:pt x="667" y="263"/>
                    <a:pt x="667" y="167"/>
                  </a:cubicBezTo>
                  <a:cubicBezTo>
                    <a:pt x="655" y="84"/>
                    <a:pt x="584"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5058051" y="2979163"/>
              <a:ext cx="21162" cy="10613"/>
            </a:xfrm>
            <a:custGeom>
              <a:rect b="b" l="l" r="r" t="t"/>
              <a:pathLst>
                <a:path extrusionOk="0" h="335" w="668">
                  <a:moveTo>
                    <a:pt x="167" y="1"/>
                  </a:moveTo>
                  <a:cubicBezTo>
                    <a:pt x="72" y="1"/>
                    <a:pt x="0" y="84"/>
                    <a:pt x="0" y="167"/>
                  </a:cubicBezTo>
                  <a:cubicBezTo>
                    <a:pt x="0" y="263"/>
                    <a:pt x="72" y="334"/>
                    <a:pt x="167" y="334"/>
                  </a:cubicBezTo>
                  <a:lnTo>
                    <a:pt x="501" y="334"/>
                  </a:lnTo>
                  <a:cubicBezTo>
                    <a:pt x="596" y="334"/>
                    <a:pt x="667" y="263"/>
                    <a:pt x="667" y="167"/>
                  </a:cubicBezTo>
                  <a:cubicBezTo>
                    <a:pt x="667" y="84"/>
                    <a:pt x="596"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5007141" y="3025574"/>
              <a:ext cx="58481" cy="32092"/>
            </a:xfrm>
            <a:custGeom>
              <a:rect b="b" l="l" r="r" t="t"/>
              <a:pathLst>
                <a:path extrusionOk="0" h="1013" w="1846">
                  <a:moveTo>
                    <a:pt x="1500" y="322"/>
                  </a:moveTo>
                  <a:cubicBezTo>
                    <a:pt x="1429" y="536"/>
                    <a:pt x="1191" y="679"/>
                    <a:pt x="917" y="679"/>
                  </a:cubicBezTo>
                  <a:cubicBezTo>
                    <a:pt x="655" y="679"/>
                    <a:pt x="417" y="536"/>
                    <a:pt x="345" y="322"/>
                  </a:cubicBezTo>
                  <a:close/>
                  <a:moveTo>
                    <a:pt x="167" y="0"/>
                  </a:moveTo>
                  <a:cubicBezTo>
                    <a:pt x="72" y="0"/>
                    <a:pt x="0" y="72"/>
                    <a:pt x="0" y="167"/>
                  </a:cubicBezTo>
                  <a:cubicBezTo>
                    <a:pt x="0" y="619"/>
                    <a:pt x="417" y="1012"/>
                    <a:pt x="929" y="1012"/>
                  </a:cubicBezTo>
                  <a:cubicBezTo>
                    <a:pt x="1429" y="1012"/>
                    <a:pt x="1846" y="643"/>
                    <a:pt x="1846" y="167"/>
                  </a:cubicBezTo>
                  <a:cubicBezTo>
                    <a:pt x="1846" y="72"/>
                    <a:pt x="1786" y="0"/>
                    <a:pt x="17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31"/>
          <p:cNvGrpSpPr/>
          <p:nvPr/>
        </p:nvGrpSpPr>
        <p:grpSpPr>
          <a:xfrm>
            <a:off x="1707236" y="1198029"/>
            <a:ext cx="260283" cy="345914"/>
            <a:chOff x="8055961" y="2881842"/>
            <a:chExt cx="260283" cy="345914"/>
          </a:xfrm>
        </p:grpSpPr>
        <p:sp>
          <p:nvSpPr>
            <p:cNvPr id="666" name="Google Shape;666;p31"/>
            <p:cNvSpPr/>
            <p:nvPr/>
          </p:nvSpPr>
          <p:spPr>
            <a:xfrm>
              <a:off x="8055961" y="2881842"/>
              <a:ext cx="260283" cy="345914"/>
            </a:xfrm>
            <a:custGeom>
              <a:rect b="b" l="l" r="r" t="t"/>
              <a:pathLst>
                <a:path extrusionOk="0" h="10919" w="8216">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1"/>
            <p:cNvSpPr/>
            <p:nvPr/>
          </p:nvSpPr>
          <p:spPr>
            <a:xfrm>
              <a:off x="8164591" y="3033589"/>
              <a:ext cx="43402" cy="15396"/>
            </a:xfrm>
            <a:custGeom>
              <a:rect b="b" l="l" r="r" t="t"/>
              <a:pathLst>
                <a:path extrusionOk="0" h="486" w="137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1"/>
            <p:cNvSpPr/>
            <p:nvPr/>
          </p:nvSpPr>
          <p:spPr>
            <a:xfrm>
              <a:off x="8213632" y="2995383"/>
              <a:ext cx="10581" cy="15492"/>
            </a:xfrm>
            <a:custGeom>
              <a:rect b="b" l="l" r="r" t="t"/>
              <a:pathLst>
                <a:path extrusionOk="0" h="489" w="334">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8088401" y="3165758"/>
              <a:ext cx="21511" cy="61998"/>
            </a:xfrm>
            <a:custGeom>
              <a:rect b="b" l="l" r="r" t="t"/>
              <a:pathLst>
                <a:path extrusionOk="0" h="1957" w="679">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31"/>
          <p:cNvGrpSpPr/>
          <p:nvPr/>
        </p:nvGrpSpPr>
        <p:grpSpPr>
          <a:xfrm>
            <a:off x="7177875" y="1192351"/>
            <a:ext cx="279513" cy="357255"/>
            <a:chOff x="4897750" y="2415639"/>
            <a:chExt cx="279513" cy="357255"/>
          </a:xfrm>
        </p:grpSpPr>
        <p:sp>
          <p:nvSpPr>
            <p:cNvPr id="671" name="Google Shape;671;p31"/>
            <p:cNvSpPr/>
            <p:nvPr/>
          </p:nvSpPr>
          <p:spPr>
            <a:xfrm>
              <a:off x="4964119" y="2715522"/>
              <a:ext cx="10613" cy="55472"/>
            </a:xfrm>
            <a:custGeom>
              <a:rect b="b" l="l" r="r" t="t"/>
              <a:pathLst>
                <a:path extrusionOk="0" h="1751" w="335">
                  <a:moveTo>
                    <a:pt x="167" y="0"/>
                  </a:moveTo>
                  <a:cubicBezTo>
                    <a:pt x="84" y="0"/>
                    <a:pt x="1" y="84"/>
                    <a:pt x="1" y="167"/>
                  </a:cubicBezTo>
                  <a:lnTo>
                    <a:pt x="1" y="1584"/>
                  </a:lnTo>
                  <a:cubicBezTo>
                    <a:pt x="1" y="1679"/>
                    <a:pt x="84" y="1751"/>
                    <a:pt x="167" y="1751"/>
                  </a:cubicBezTo>
                  <a:cubicBezTo>
                    <a:pt x="263" y="1751"/>
                    <a:pt x="334" y="1679"/>
                    <a:pt x="334" y="1584"/>
                  </a:cubicBezTo>
                  <a:lnTo>
                    <a:pt x="334" y="167"/>
                  </a:lnTo>
                  <a:cubicBezTo>
                    <a:pt x="334" y="84"/>
                    <a:pt x="263"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1"/>
            <p:cNvSpPr/>
            <p:nvPr/>
          </p:nvSpPr>
          <p:spPr>
            <a:xfrm>
              <a:off x="5098031" y="2715522"/>
              <a:ext cx="10581" cy="55472"/>
            </a:xfrm>
            <a:custGeom>
              <a:rect b="b" l="l" r="r" t="t"/>
              <a:pathLst>
                <a:path extrusionOk="0" h="1751" w="334">
                  <a:moveTo>
                    <a:pt x="167" y="0"/>
                  </a:moveTo>
                  <a:cubicBezTo>
                    <a:pt x="84" y="0"/>
                    <a:pt x="1" y="84"/>
                    <a:pt x="1" y="167"/>
                  </a:cubicBezTo>
                  <a:lnTo>
                    <a:pt x="1" y="1584"/>
                  </a:lnTo>
                  <a:cubicBezTo>
                    <a:pt x="1" y="1679"/>
                    <a:pt x="84" y="1751"/>
                    <a:pt x="167" y="1751"/>
                  </a:cubicBezTo>
                  <a:cubicBezTo>
                    <a:pt x="251" y="1751"/>
                    <a:pt x="334" y="1679"/>
                    <a:pt x="334" y="1584"/>
                  </a:cubicBezTo>
                  <a:lnTo>
                    <a:pt x="334" y="167"/>
                  </a:lnTo>
                  <a:cubicBezTo>
                    <a:pt x="334" y="84"/>
                    <a:pt x="262"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1"/>
            <p:cNvSpPr/>
            <p:nvPr/>
          </p:nvSpPr>
          <p:spPr>
            <a:xfrm>
              <a:off x="4897750" y="2415639"/>
              <a:ext cx="279513" cy="357255"/>
            </a:xfrm>
            <a:custGeom>
              <a:rect b="b" l="l" r="r" t="t"/>
              <a:pathLst>
                <a:path extrusionOk="0" h="11277" w="8823">
                  <a:moveTo>
                    <a:pt x="4787" y="299"/>
                  </a:moveTo>
                  <a:cubicBezTo>
                    <a:pt x="5418" y="299"/>
                    <a:pt x="6013" y="584"/>
                    <a:pt x="6430" y="1061"/>
                  </a:cubicBezTo>
                  <a:cubicBezTo>
                    <a:pt x="6834" y="1549"/>
                    <a:pt x="6989" y="2180"/>
                    <a:pt x="6894" y="2799"/>
                  </a:cubicBezTo>
                  <a:lnTo>
                    <a:pt x="6799" y="3311"/>
                  </a:lnTo>
                  <a:lnTo>
                    <a:pt x="6715" y="3311"/>
                  </a:lnTo>
                  <a:cubicBezTo>
                    <a:pt x="6656" y="3311"/>
                    <a:pt x="6608" y="3299"/>
                    <a:pt x="6573" y="3251"/>
                  </a:cubicBezTo>
                  <a:cubicBezTo>
                    <a:pt x="6549" y="3204"/>
                    <a:pt x="6513" y="3156"/>
                    <a:pt x="6537" y="3097"/>
                  </a:cubicBezTo>
                  <a:lnTo>
                    <a:pt x="6561" y="2882"/>
                  </a:lnTo>
                  <a:cubicBezTo>
                    <a:pt x="6596" y="2585"/>
                    <a:pt x="6501" y="2287"/>
                    <a:pt x="6311" y="2061"/>
                  </a:cubicBezTo>
                  <a:cubicBezTo>
                    <a:pt x="6120" y="1834"/>
                    <a:pt x="5834" y="1715"/>
                    <a:pt x="5537" y="1715"/>
                  </a:cubicBezTo>
                  <a:lnTo>
                    <a:pt x="5465" y="1715"/>
                  </a:lnTo>
                  <a:cubicBezTo>
                    <a:pt x="5370" y="1715"/>
                    <a:pt x="5299" y="1787"/>
                    <a:pt x="5299" y="1882"/>
                  </a:cubicBezTo>
                  <a:cubicBezTo>
                    <a:pt x="5299" y="1965"/>
                    <a:pt x="5370" y="2049"/>
                    <a:pt x="5465" y="2049"/>
                  </a:cubicBezTo>
                  <a:lnTo>
                    <a:pt x="5537" y="2049"/>
                  </a:lnTo>
                  <a:cubicBezTo>
                    <a:pt x="5751" y="2049"/>
                    <a:pt x="5942" y="2132"/>
                    <a:pt x="6072" y="2287"/>
                  </a:cubicBezTo>
                  <a:cubicBezTo>
                    <a:pt x="6203" y="2430"/>
                    <a:pt x="6263" y="2644"/>
                    <a:pt x="6251" y="2835"/>
                  </a:cubicBezTo>
                  <a:lnTo>
                    <a:pt x="6215" y="3061"/>
                  </a:lnTo>
                  <a:cubicBezTo>
                    <a:pt x="6203" y="3204"/>
                    <a:pt x="6251" y="3358"/>
                    <a:pt x="6358" y="3466"/>
                  </a:cubicBezTo>
                  <a:cubicBezTo>
                    <a:pt x="6453" y="3561"/>
                    <a:pt x="6596" y="3644"/>
                    <a:pt x="6739" y="3644"/>
                  </a:cubicBezTo>
                  <a:lnTo>
                    <a:pt x="6965" y="3644"/>
                  </a:lnTo>
                  <a:cubicBezTo>
                    <a:pt x="7037" y="3644"/>
                    <a:pt x="7108" y="3668"/>
                    <a:pt x="7168" y="3728"/>
                  </a:cubicBezTo>
                  <a:cubicBezTo>
                    <a:pt x="7239" y="3787"/>
                    <a:pt x="7251" y="3859"/>
                    <a:pt x="7251" y="3942"/>
                  </a:cubicBezTo>
                  <a:cubicBezTo>
                    <a:pt x="7239" y="4073"/>
                    <a:pt x="7096" y="4192"/>
                    <a:pt x="6954" y="4192"/>
                  </a:cubicBezTo>
                  <a:lnTo>
                    <a:pt x="6870" y="4192"/>
                  </a:lnTo>
                  <a:lnTo>
                    <a:pt x="6870" y="4180"/>
                  </a:lnTo>
                  <a:cubicBezTo>
                    <a:pt x="6870" y="4085"/>
                    <a:pt x="6799" y="4013"/>
                    <a:pt x="6715" y="4013"/>
                  </a:cubicBezTo>
                  <a:cubicBezTo>
                    <a:pt x="6620" y="4013"/>
                    <a:pt x="6549" y="4085"/>
                    <a:pt x="6549" y="4180"/>
                  </a:cubicBezTo>
                  <a:cubicBezTo>
                    <a:pt x="6549" y="5347"/>
                    <a:pt x="5596" y="6287"/>
                    <a:pt x="4418" y="6287"/>
                  </a:cubicBezTo>
                  <a:cubicBezTo>
                    <a:pt x="4395" y="6288"/>
                    <a:pt x="4373" y="6288"/>
                    <a:pt x="4351" y="6288"/>
                  </a:cubicBezTo>
                  <a:cubicBezTo>
                    <a:pt x="3169" y="6288"/>
                    <a:pt x="2251" y="5349"/>
                    <a:pt x="2251" y="4192"/>
                  </a:cubicBezTo>
                  <a:cubicBezTo>
                    <a:pt x="2251" y="4097"/>
                    <a:pt x="2179" y="4025"/>
                    <a:pt x="2084" y="4025"/>
                  </a:cubicBezTo>
                  <a:cubicBezTo>
                    <a:pt x="2001" y="4025"/>
                    <a:pt x="1917" y="4097"/>
                    <a:pt x="1917" y="4192"/>
                  </a:cubicBezTo>
                  <a:lnTo>
                    <a:pt x="1917" y="4204"/>
                  </a:lnTo>
                  <a:lnTo>
                    <a:pt x="1822" y="4204"/>
                  </a:lnTo>
                  <a:cubicBezTo>
                    <a:pt x="1739" y="4204"/>
                    <a:pt x="1667" y="4168"/>
                    <a:pt x="1608" y="4109"/>
                  </a:cubicBezTo>
                  <a:cubicBezTo>
                    <a:pt x="1548" y="4061"/>
                    <a:pt x="1536" y="3978"/>
                    <a:pt x="1536" y="3906"/>
                  </a:cubicBezTo>
                  <a:cubicBezTo>
                    <a:pt x="1548" y="3775"/>
                    <a:pt x="1679" y="3656"/>
                    <a:pt x="1834" y="3656"/>
                  </a:cubicBezTo>
                  <a:lnTo>
                    <a:pt x="2024" y="3656"/>
                  </a:lnTo>
                  <a:cubicBezTo>
                    <a:pt x="2179" y="3656"/>
                    <a:pt x="2310" y="3597"/>
                    <a:pt x="2405" y="3478"/>
                  </a:cubicBezTo>
                  <a:cubicBezTo>
                    <a:pt x="2513" y="3370"/>
                    <a:pt x="2560" y="3216"/>
                    <a:pt x="2548" y="3073"/>
                  </a:cubicBezTo>
                  <a:lnTo>
                    <a:pt x="2513" y="2846"/>
                  </a:lnTo>
                  <a:cubicBezTo>
                    <a:pt x="2489" y="2644"/>
                    <a:pt x="2560" y="2442"/>
                    <a:pt x="2691" y="2299"/>
                  </a:cubicBezTo>
                  <a:cubicBezTo>
                    <a:pt x="2834" y="2144"/>
                    <a:pt x="3024" y="2061"/>
                    <a:pt x="3227" y="2061"/>
                  </a:cubicBezTo>
                  <a:lnTo>
                    <a:pt x="4703" y="2061"/>
                  </a:lnTo>
                  <a:cubicBezTo>
                    <a:pt x="4787" y="2061"/>
                    <a:pt x="4870" y="1989"/>
                    <a:pt x="4870" y="1894"/>
                  </a:cubicBezTo>
                  <a:cubicBezTo>
                    <a:pt x="4870" y="1811"/>
                    <a:pt x="4787" y="1727"/>
                    <a:pt x="4703" y="1727"/>
                  </a:cubicBezTo>
                  <a:lnTo>
                    <a:pt x="3227" y="1727"/>
                  </a:lnTo>
                  <a:cubicBezTo>
                    <a:pt x="2929" y="1727"/>
                    <a:pt x="2643" y="1870"/>
                    <a:pt x="2453" y="2073"/>
                  </a:cubicBezTo>
                  <a:cubicBezTo>
                    <a:pt x="2262" y="2299"/>
                    <a:pt x="2155" y="2596"/>
                    <a:pt x="2203" y="2894"/>
                  </a:cubicBezTo>
                  <a:lnTo>
                    <a:pt x="2227" y="3120"/>
                  </a:lnTo>
                  <a:cubicBezTo>
                    <a:pt x="2227" y="3180"/>
                    <a:pt x="2215" y="3216"/>
                    <a:pt x="2191" y="3263"/>
                  </a:cubicBezTo>
                  <a:cubicBezTo>
                    <a:pt x="2155" y="3311"/>
                    <a:pt x="2096" y="3323"/>
                    <a:pt x="2048" y="3323"/>
                  </a:cubicBezTo>
                  <a:lnTo>
                    <a:pt x="1893" y="3323"/>
                  </a:lnTo>
                  <a:lnTo>
                    <a:pt x="1798" y="2763"/>
                  </a:lnTo>
                  <a:cubicBezTo>
                    <a:pt x="1691" y="2144"/>
                    <a:pt x="1881" y="1525"/>
                    <a:pt x="2274" y="1049"/>
                  </a:cubicBezTo>
                  <a:cubicBezTo>
                    <a:pt x="2679" y="572"/>
                    <a:pt x="3275" y="299"/>
                    <a:pt x="3882" y="299"/>
                  </a:cubicBezTo>
                  <a:close/>
                  <a:moveTo>
                    <a:pt x="5453" y="6395"/>
                  </a:moveTo>
                  <a:lnTo>
                    <a:pt x="5453" y="6954"/>
                  </a:lnTo>
                  <a:lnTo>
                    <a:pt x="5453" y="7073"/>
                  </a:lnTo>
                  <a:lnTo>
                    <a:pt x="4370" y="7692"/>
                  </a:lnTo>
                  <a:lnTo>
                    <a:pt x="3298" y="7073"/>
                  </a:lnTo>
                  <a:lnTo>
                    <a:pt x="3298" y="6954"/>
                  </a:lnTo>
                  <a:lnTo>
                    <a:pt x="3298" y="6395"/>
                  </a:lnTo>
                  <a:cubicBezTo>
                    <a:pt x="3632" y="6561"/>
                    <a:pt x="3989" y="6633"/>
                    <a:pt x="4370" y="6633"/>
                  </a:cubicBezTo>
                  <a:cubicBezTo>
                    <a:pt x="4763" y="6633"/>
                    <a:pt x="5120" y="6537"/>
                    <a:pt x="5453" y="6395"/>
                  </a:cubicBezTo>
                  <a:close/>
                  <a:moveTo>
                    <a:pt x="3215" y="7383"/>
                  </a:moveTo>
                  <a:lnTo>
                    <a:pt x="4108" y="7895"/>
                  </a:lnTo>
                  <a:lnTo>
                    <a:pt x="3644" y="8371"/>
                  </a:lnTo>
                  <a:cubicBezTo>
                    <a:pt x="3608" y="8419"/>
                    <a:pt x="3560" y="8431"/>
                    <a:pt x="3513" y="8431"/>
                  </a:cubicBezTo>
                  <a:cubicBezTo>
                    <a:pt x="3453" y="8431"/>
                    <a:pt x="3405" y="8395"/>
                    <a:pt x="3382" y="8359"/>
                  </a:cubicBezTo>
                  <a:lnTo>
                    <a:pt x="2905" y="7788"/>
                  </a:lnTo>
                  <a:lnTo>
                    <a:pt x="3001" y="7680"/>
                  </a:lnTo>
                  <a:cubicBezTo>
                    <a:pt x="3096" y="7597"/>
                    <a:pt x="3155" y="7502"/>
                    <a:pt x="3215" y="7383"/>
                  </a:cubicBezTo>
                  <a:close/>
                  <a:moveTo>
                    <a:pt x="5537" y="7407"/>
                  </a:moveTo>
                  <a:cubicBezTo>
                    <a:pt x="5584" y="7514"/>
                    <a:pt x="5656" y="7609"/>
                    <a:pt x="5751" y="7704"/>
                  </a:cubicBezTo>
                  <a:lnTo>
                    <a:pt x="5846" y="7788"/>
                  </a:lnTo>
                  <a:lnTo>
                    <a:pt x="5370" y="8359"/>
                  </a:lnTo>
                  <a:cubicBezTo>
                    <a:pt x="5346" y="8395"/>
                    <a:pt x="5287" y="8419"/>
                    <a:pt x="5239" y="8431"/>
                  </a:cubicBezTo>
                  <a:cubicBezTo>
                    <a:pt x="5180" y="8431"/>
                    <a:pt x="5132" y="8419"/>
                    <a:pt x="5108" y="8371"/>
                  </a:cubicBezTo>
                  <a:lnTo>
                    <a:pt x="4644" y="7907"/>
                  </a:lnTo>
                  <a:lnTo>
                    <a:pt x="5537" y="7407"/>
                  </a:lnTo>
                  <a:close/>
                  <a:moveTo>
                    <a:pt x="4394" y="8121"/>
                  </a:moveTo>
                  <a:lnTo>
                    <a:pt x="4727" y="8466"/>
                  </a:lnTo>
                  <a:lnTo>
                    <a:pt x="4656" y="8657"/>
                  </a:lnTo>
                  <a:cubicBezTo>
                    <a:pt x="4632" y="8728"/>
                    <a:pt x="4560" y="8788"/>
                    <a:pt x="4477" y="8788"/>
                  </a:cubicBezTo>
                  <a:lnTo>
                    <a:pt x="4287" y="8788"/>
                  </a:lnTo>
                  <a:cubicBezTo>
                    <a:pt x="4215" y="8788"/>
                    <a:pt x="4144" y="8740"/>
                    <a:pt x="4108" y="8657"/>
                  </a:cubicBezTo>
                  <a:lnTo>
                    <a:pt x="4048" y="8466"/>
                  </a:lnTo>
                  <a:lnTo>
                    <a:pt x="4394" y="8121"/>
                  </a:lnTo>
                  <a:close/>
                  <a:moveTo>
                    <a:pt x="3906" y="1"/>
                  </a:moveTo>
                  <a:cubicBezTo>
                    <a:pt x="3191" y="1"/>
                    <a:pt x="2501" y="322"/>
                    <a:pt x="2036" y="870"/>
                  </a:cubicBezTo>
                  <a:cubicBezTo>
                    <a:pt x="1584" y="1418"/>
                    <a:pt x="1370" y="2132"/>
                    <a:pt x="1489" y="2846"/>
                  </a:cubicBezTo>
                  <a:lnTo>
                    <a:pt x="1584" y="3430"/>
                  </a:lnTo>
                  <a:cubicBezTo>
                    <a:pt x="1393" y="3513"/>
                    <a:pt x="1262" y="3692"/>
                    <a:pt x="1250" y="3906"/>
                  </a:cubicBezTo>
                  <a:cubicBezTo>
                    <a:pt x="1239" y="4073"/>
                    <a:pt x="1298" y="4251"/>
                    <a:pt x="1393" y="4370"/>
                  </a:cubicBezTo>
                  <a:cubicBezTo>
                    <a:pt x="1512" y="4490"/>
                    <a:pt x="1679" y="4561"/>
                    <a:pt x="1846" y="4561"/>
                  </a:cubicBezTo>
                  <a:lnTo>
                    <a:pt x="1965" y="4561"/>
                  </a:lnTo>
                  <a:cubicBezTo>
                    <a:pt x="2048" y="5240"/>
                    <a:pt x="2441" y="5859"/>
                    <a:pt x="2989" y="6228"/>
                  </a:cubicBezTo>
                  <a:lnTo>
                    <a:pt x="2989" y="6526"/>
                  </a:lnTo>
                  <a:cubicBezTo>
                    <a:pt x="2703" y="6633"/>
                    <a:pt x="1977" y="6930"/>
                    <a:pt x="1536" y="7657"/>
                  </a:cubicBezTo>
                  <a:lnTo>
                    <a:pt x="881" y="7847"/>
                  </a:lnTo>
                  <a:cubicBezTo>
                    <a:pt x="357" y="8002"/>
                    <a:pt x="0" y="8490"/>
                    <a:pt x="0" y="9026"/>
                  </a:cubicBezTo>
                  <a:lnTo>
                    <a:pt x="0" y="11074"/>
                  </a:lnTo>
                  <a:cubicBezTo>
                    <a:pt x="0" y="11169"/>
                    <a:pt x="72" y="11240"/>
                    <a:pt x="167" y="11240"/>
                  </a:cubicBezTo>
                  <a:cubicBezTo>
                    <a:pt x="250" y="11240"/>
                    <a:pt x="334" y="11169"/>
                    <a:pt x="334" y="11074"/>
                  </a:cubicBezTo>
                  <a:lnTo>
                    <a:pt x="334" y="9026"/>
                  </a:lnTo>
                  <a:cubicBezTo>
                    <a:pt x="334" y="8633"/>
                    <a:pt x="596" y="8276"/>
                    <a:pt x="965" y="8180"/>
                  </a:cubicBezTo>
                  <a:lnTo>
                    <a:pt x="1346" y="8073"/>
                  </a:lnTo>
                  <a:lnTo>
                    <a:pt x="1346" y="8073"/>
                  </a:lnTo>
                  <a:cubicBezTo>
                    <a:pt x="1322" y="8121"/>
                    <a:pt x="1310" y="8145"/>
                    <a:pt x="1298" y="8192"/>
                  </a:cubicBezTo>
                  <a:cubicBezTo>
                    <a:pt x="1250" y="8335"/>
                    <a:pt x="1262" y="8514"/>
                    <a:pt x="1358" y="8657"/>
                  </a:cubicBezTo>
                  <a:lnTo>
                    <a:pt x="1548" y="8931"/>
                  </a:lnTo>
                  <a:lnTo>
                    <a:pt x="1084" y="9395"/>
                  </a:lnTo>
                  <a:cubicBezTo>
                    <a:pt x="953" y="9526"/>
                    <a:pt x="905" y="9704"/>
                    <a:pt x="953" y="9883"/>
                  </a:cubicBezTo>
                  <a:lnTo>
                    <a:pt x="1250" y="11133"/>
                  </a:lnTo>
                  <a:cubicBezTo>
                    <a:pt x="1262" y="11217"/>
                    <a:pt x="1346" y="11252"/>
                    <a:pt x="1417" y="11252"/>
                  </a:cubicBezTo>
                  <a:lnTo>
                    <a:pt x="1465" y="11252"/>
                  </a:lnTo>
                  <a:cubicBezTo>
                    <a:pt x="1548" y="11240"/>
                    <a:pt x="1608" y="11157"/>
                    <a:pt x="1584" y="11062"/>
                  </a:cubicBezTo>
                  <a:lnTo>
                    <a:pt x="1286" y="9812"/>
                  </a:lnTo>
                  <a:cubicBezTo>
                    <a:pt x="1262" y="9752"/>
                    <a:pt x="1286" y="9681"/>
                    <a:pt x="1322" y="9633"/>
                  </a:cubicBezTo>
                  <a:lnTo>
                    <a:pt x="1893" y="9073"/>
                  </a:lnTo>
                  <a:cubicBezTo>
                    <a:pt x="1953" y="9014"/>
                    <a:pt x="1953" y="8919"/>
                    <a:pt x="1905" y="8859"/>
                  </a:cubicBezTo>
                  <a:lnTo>
                    <a:pt x="1631" y="8478"/>
                  </a:lnTo>
                  <a:cubicBezTo>
                    <a:pt x="1608" y="8431"/>
                    <a:pt x="1596" y="8371"/>
                    <a:pt x="1620" y="8311"/>
                  </a:cubicBezTo>
                  <a:cubicBezTo>
                    <a:pt x="1905" y="7442"/>
                    <a:pt x="2655" y="7049"/>
                    <a:pt x="3001" y="6907"/>
                  </a:cubicBezTo>
                  <a:lnTo>
                    <a:pt x="3001" y="7014"/>
                  </a:lnTo>
                  <a:cubicBezTo>
                    <a:pt x="3001" y="7204"/>
                    <a:pt x="2929" y="7383"/>
                    <a:pt x="2798" y="7526"/>
                  </a:cubicBezTo>
                  <a:lnTo>
                    <a:pt x="2584" y="7728"/>
                  </a:lnTo>
                  <a:cubicBezTo>
                    <a:pt x="2286" y="8026"/>
                    <a:pt x="2132" y="8419"/>
                    <a:pt x="2132" y="8847"/>
                  </a:cubicBezTo>
                  <a:lnTo>
                    <a:pt x="2132" y="8990"/>
                  </a:lnTo>
                  <a:cubicBezTo>
                    <a:pt x="2132" y="9085"/>
                    <a:pt x="2203" y="9157"/>
                    <a:pt x="2286" y="9157"/>
                  </a:cubicBezTo>
                  <a:cubicBezTo>
                    <a:pt x="2382" y="9157"/>
                    <a:pt x="2453" y="9085"/>
                    <a:pt x="2453" y="8990"/>
                  </a:cubicBezTo>
                  <a:lnTo>
                    <a:pt x="2453" y="8847"/>
                  </a:lnTo>
                  <a:cubicBezTo>
                    <a:pt x="2453" y="8573"/>
                    <a:pt x="2548" y="8311"/>
                    <a:pt x="2703" y="8097"/>
                  </a:cubicBezTo>
                  <a:lnTo>
                    <a:pt x="3155" y="8633"/>
                  </a:lnTo>
                  <a:cubicBezTo>
                    <a:pt x="3239" y="8740"/>
                    <a:pt x="3382" y="8812"/>
                    <a:pt x="3525" y="8812"/>
                  </a:cubicBezTo>
                  <a:lnTo>
                    <a:pt x="3560" y="8812"/>
                  </a:lnTo>
                  <a:cubicBezTo>
                    <a:pt x="3644" y="8812"/>
                    <a:pt x="3739" y="8788"/>
                    <a:pt x="3810" y="8752"/>
                  </a:cubicBezTo>
                  <a:lnTo>
                    <a:pt x="3822" y="8812"/>
                  </a:lnTo>
                  <a:cubicBezTo>
                    <a:pt x="3858" y="8907"/>
                    <a:pt x="3894" y="8978"/>
                    <a:pt x="3977" y="9038"/>
                  </a:cubicBezTo>
                  <a:lnTo>
                    <a:pt x="3715" y="11097"/>
                  </a:lnTo>
                  <a:cubicBezTo>
                    <a:pt x="3703" y="11181"/>
                    <a:pt x="3775" y="11276"/>
                    <a:pt x="3870" y="11276"/>
                  </a:cubicBezTo>
                  <a:lnTo>
                    <a:pt x="3882" y="11276"/>
                  </a:lnTo>
                  <a:cubicBezTo>
                    <a:pt x="3977" y="11276"/>
                    <a:pt x="4037" y="11217"/>
                    <a:pt x="4048" y="11121"/>
                  </a:cubicBezTo>
                  <a:lnTo>
                    <a:pt x="4287" y="9157"/>
                  </a:lnTo>
                  <a:lnTo>
                    <a:pt x="4537" y="9157"/>
                  </a:lnTo>
                  <a:lnTo>
                    <a:pt x="4775" y="11121"/>
                  </a:lnTo>
                  <a:cubicBezTo>
                    <a:pt x="4787" y="11217"/>
                    <a:pt x="4846" y="11276"/>
                    <a:pt x="4941" y="11276"/>
                  </a:cubicBezTo>
                  <a:lnTo>
                    <a:pt x="4953" y="11276"/>
                  </a:lnTo>
                  <a:cubicBezTo>
                    <a:pt x="5049" y="11252"/>
                    <a:pt x="5108" y="11181"/>
                    <a:pt x="5108" y="11097"/>
                  </a:cubicBezTo>
                  <a:lnTo>
                    <a:pt x="4846" y="9038"/>
                  </a:lnTo>
                  <a:cubicBezTo>
                    <a:pt x="4906" y="8978"/>
                    <a:pt x="4965" y="8907"/>
                    <a:pt x="5001" y="8812"/>
                  </a:cubicBezTo>
                  <a:lnTo>
                    <a:pt x="5013" y="8752"/>
                  </a:lnTo>
                  <a:cubicBezTo>
                    <a:pt x="5084" y="8800"/>
                    <a:pt x="5180" y="8812"/>
                    <a:pt x="5263" y="8812"/>
                  </a:cubicBezTo>
                  <a:lnTo>
                    <a:pt x="5299" y="8812"/>
                  </a:lnTo>
                  <a:cubicBezTo>
                    <a:pt x="5441" y="8812"/>
                    <a:pt x="5584" y="8740"/>
                    <a:pt x="5668" y="8633"/>
                  </a:cubicBezTo>
                  <a:lnTo>
                    <a:pt x="6120" y="8097"/>
                  </a:lnTo>
                  <a:cubicBezTo>
                    <a:pt x="6275" y="8311"/>
                    <a:pt x="6370" y="8573"/>
                    <a:pt x="6370" y="8847"/>
                  </a:cubicBezTo>
                  <a:lnTo>
                    <a:pt x="6370" y="8990"/>
                  </a:lnTo>
                  <a:cubicBezTo>
                    <a:pt x="6370" y="9085"/>
                    <a:pt x="6442" y="9157"/>
                    <a:pt x="6537" y="9157"/>
                  </a:cubicBezTo>
                  <a:cubicBezTo>
                    <a:pt x="6620" y="9157"/>
                    <a:pt x="6692" y="9085"/>
                    <a:pt x="6692" y="8990"/>
                  </a:cubicBezTo>
                  <a:lnTo>
                    <a:pt x="6692" y="8847"/>
                  </a:lnTo>
                  <a:cubicBezTo>
                    <a:pt x="6692" y="8431"/>
                    <a:pt x="6537" y="8026"/>
                    <a:pt x="6239" y="7728"/>
                  </a:cubicBezTo>
                  <a:lnTo>
                    <a:pt x="6025" y="7526"/>
                  </a:lnTo>
                  <a:cubicBezTo>
                    <a:pt x="5894" y="7383"/>
                    <a:pt x="5822" y="7204"/>
                    <a:pt x="5822" y="7014"/>
                  </a:cubicBezTo>
                  <a:lnTo>
                    <a:pt x="5822" y="6907"/>
                  </a:lnTo>
                  <a:cubicBezTo>
                    <a:pt x="6180" y="7061"/>
                    <a:pt x="6918" y="7442"/>
                    <a:pt x="7204" y="8311"/>
                  </a:cubicBezTo>
                  <a:cubicBezTo>
                    <a:pt x="7215" y="8371"/>
                    <a:pt x="7215" y="8431"/>
                    <a:pt x="7192" y="8478"/>
                  </a:cubicBezTo>
                  <a:lnTo>
                    <a:pt x="6918" y="8859"/>
                  </a:lnTo>
                  <a:cubicBezTo>
                    <a:pt x="6870" y="8919"/>
                    <a:pt x="6894" y="9014"/>
                    <a:pt x="6930" y="9073"/>
                  </a:cubicBezTo>
                  <a:lnTo>
                    <a:pt x="7501" y="9633"/>
                  </a:lnTo>
                  <a:cubicBezTo>
                    <a:pt x="7549" y="9681"/>
                    <a:pt x="7561" y="9752"/>
                    <a:pt x="7549" y="9812"/>
                  </a:cubicBezTo>
                  <a:lnTo>
                    <a:pt x="7251" y="11062"/>
                  </a:lnTo>
                  <a:cubicBezTo>
                    <a:pt x="7227" y="11157"/>
                    <a:pt x="7275" y="11240"/>
                    <a:pt x="7370" y="11252"/>
                  </a:cubicBezTo>
                  <a:lnTo>
                    <a:pt x="7406" y="11252"/>
                  </a:lnTo>
                  <a:cubicBezTo>
                    <a:pt x="7489" y="11252"/>
                    <a:pt x="7549" y="11217"/>
                    <a:pt x="7573" y="11133"/>
                  </a:cubicBezTo>
                  <a:lnTo>
                    <a:pt x="7870" y="9883"/>
                  </a:lnTo>
                  <a:cubicBezTo>
                    <a:pt x="7918" y="9704"/>
                    <a:pt x="7858" y="9526"/>
                    <a:pt x="7739" y="9395"/>
                  </a:cubicBezTo>
                  <a:lnTo>
                    <a:pt x="7275" y="8931"/>
                  </a:lnTo>
                  <a:lnTo>
                    <a:pt x="7466" y="8657"/>
                  </a:lnTo>
                  <a:cubicBezTo>
                    <a:pt x="7561" y="8514"/>
                    <a:pt x="7573" y="8359"/>
                    <a:pt x="7525" y="8192"/>
                  </a:cubicBezTo>
                  <a:cubicBezTo>
                    <a:pt x="7513" y="8145"/>
                    <a:pt x="7501" y="8121"/>
                    <a:pt x="7489" y="8073"/>
                  </a:cubicBezTo>
                  <a:lnTo>
                    <a:pt x="7489" y="8073"/>
                  </a:lnTo>
                  <a:lnTo>
                    <a:pt x="7858" y="8180"/>
                  </a:lnTo>
                  <a:cubicBezTo>
                    <a:pt x="8228" y="8276"/>
                    <a:pt x="8501" y="8633"/>
                    <a:pt x="8501" y="9026"/>
                  </a:cubicBezTo>
                  <a:lnTo>
                    <a:pt x="8501" y="11074"/>
                  </a:lnTo>
                  <a:cubicBezTo>
                    <a:pt x="8501" y="11169"/>
                    <a:pt x="8573" y="11240"/>
                    <a:pt x="8656" y="11240"/>
                  </a:cubicBezTo>
                  <a:cubicBezTo>
                    <a:pt x="8751" y="11240"/>
                    <a:pt x="8823" y="11169"/>
                    <a:pt x="8823" y="11074"/>
                  </a:cubicBezTo>
                  <a:lnTo>
                    <a:pt x="8823" y="9026"/>
                  </a:lnTo>
                  <a:cubicBezTo>
                    <a:pt x="8763" y="8466"/>
                    <a:pt x="8406" y="7966"/>
                    <a:pt x="7894" y="7823"/>
                  </a:cubicBezTo>
                  <a:lnTo>
                    <a:pt x="7239" y="7633"/>
                  </a:lnTo>
                  <a:cubicBezTo>
                    <a:pt x="6787" y="6895"/>
                    <a:pt x="6072" y="6597"/>
                    <a:pt x="5775" y="6502"/>
                  </a:cubicBezTo>
                  <a:lnTo>
                    <a:pt x="5775" y="6204"/>
                  </a:lnTo>
                  <a:cubicBezTo>
                    <a:pt x="6323" y="5811"/>
                    <a:pt x="6715" y="5216"/>
                    <a:pt x="6799" y="4537"/>
                  </a:cubicBezTo>
                  <a:lnTo>
                    <a:pt x="6906" y="4537"/>
                  </a:lnTo>
                  <a:cubicBezTo>
                    <a:pt x="7239" y="4537"/>
                    <a:pt x="7501" y="4299"/>
                    <a:pt x="7537" y="4001"/>
                  </a:cubicBezTo>
                  <a:cubicBezTo>
                    <a:pt x="7549" y="3835"/>
                    <a:pt x="7489" y="3656"/>
                    <a:pt x="7382" y="3537"/>
                  </a:cubicBezTo>
                  <a:cubicBezTo>
                    <a:pt x="7311" y="3466"/>
                    <a:pt x="7215" y="3406"/>
                    <a:pt x="7132" y="3370"/>
                  </a:cubicBezTo>
                  <a:lnTo>
                    <a:pt x="7215" y="2894"/>
                  </a:lnTo>
                  <a:cubicBezTo>
                    <a:pt x="7358" y="2180"/>
                    <a:pt x="7156" y="1430"/>
                    <a:pt x="6704" y="882"/>
                  </a:cubicBezTo>
                  <a:cubicBezTo>
                    <a:pt x="6239" y="334"/>
                    <a:pt x="5537" y="1"/>
                    <a:pt x="48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1"/>
            <p:cNvSpPr/>
            <p:nvPr/>
          </p:nvSpPr>
          <p:spPr>
            <a:xfrm>
              <a:off x="4997700" y="2526551"/>
              <a:ext cx="10201" cy="16252"/>
            </a:xfrm>
            <a:custGeom>
              <a:rect b="b" l="l" r="r" t="t"/>
              <a:pathLst>
                <a:path extrusionOk="0" h="513" w="322">
                  <a:moveTo>
                    <a:pt x="167" y="0"/>
                  </a:moveTo>
                  <a:cubicBezTo>
                    <a:pt x="72" y="0"/>
                    <a:pt x="0" y="84"/>
                    <a:pt x="0" y="167"/>
                  </a:cubicBezTo>
                  <a:lnTo>
                    <a:pt x="0" y="346"/>
                  </a:lnTo>
                  <a:cubicBezTo>
                    <a:pt x="0" y="441"/>
                    <a:pt x="72" y="512"/>
                    <a:pt x="167" y="512"/>
                  </a:cubicBezTo>
                  <a:cubicBezTo>
                    <a:pt x="250" y="512"/>
                    <a:pt x="322" y="441"/>
                    <a:pt x="322" y="346"/>
                  </a:cubicBezTo>
                  <a:lnTo>
                    <a:pt x="322" y="167"/>
                  </a:lnTo>
                  <a:cubicBezTo>
                    <a:pt x="322" y="60"/>
                    <a:pt x="250" y="0"/>
                    <a:pt x="1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1"/>
            <p:cNvSpPr/>
            <p:nvPr/>
          </p:nvSpPr>
          <p:spPr>
            <a:xfrm>
              <a:off x="5064830" y="2526551"/>
              <a:ext cx="10233" cy="16252"/>
            </a:xfrm>
            <a:custGeom>
              <a:rect b="b" l="l" r="r" t="t"/>
              <a:pathLst>
                <a:path extrusionOk="0" h="513" w="323">
                  <a:moveTo>
                    <a:pt x="156" y="0"/>
                  </a:moveTo>
                  <a:cubicBezTo>
                    <a:pt x="72" y="0"/>
                    <a:pt x="1" y="84"/>
                    <a:pt x="1" y="167"/>
                  </a:cubicBezTo>
                  <a:lnTo>
                    <a:pt x="1" y="346"/>
                  </a:lnTo>
                  <a:cubicBezTo>
                    <a:pt x="1" y="441"/>
                    <a:pt x="72" y="512"/>
                    <a:pt x="156" y="512"/>
                  </a:cubicBezTo>
                  <a:cubicBezTo>
                    <a:pt x="251" y="512"/>
                    <a:pt x="322" y="441"/>
                    <a:pt x="322" y="346"/>
                  </a:cubicBezTo>
                  <a:lnTo>
                    <a:pt x="322" y="167"/>
                  </a:lnTo>
                  <a:cubicBezTo>
                    <a:pt x="322" y="60"/>
                    <a:pt x="251" y="0"/>
                    <a:pt x="1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1"/>
            <p:cNvSpPr/>
            <p:nvPr/>
          </p:nvSpPr>
          <p:spPr>
            <a:xfrm>
              <a:off x="5013160" y="2565865"/>
              <a:ext cx="46063" cy="16157"/>
            </a:xfrm>
            <a:custGeom>
              <a:rect b="b" l="l" r="r" t="t"/>
              <a:pathLst>
                <a:path extrusionOk="0" h="510" w="1454">
                  <a:moveTo>
                    <a:pt x="188" y="1"/>
                  </a:moveTo>
                  <a:cubicBezTo>
                    <a:pt x="146" y="1"/>
                    <a:pt x="102" y="15"/>
                    <a:pt x="60" y="45"/>
                  </a:cubicBezTo>
                  <a:cubicBezTo>
                    <a:pt x="1" y="105"/>
                    <a:pt x="1" y="212"/>
                    <a:pt x="60" y="283"/>
                  </a:cubicBezTo>
                  <a:cubicBezTo>
                    <a:pt x="215" y="414"/>
                    <a:pt x="453" y="510"/>
                    <a:pt x="703" y="510"/>
                  </a:cubicBezTo>
                  <a:cubicBezTo>
                    <a:pt x="977" y="510"/>
                    <a:pt x="1215" y="414"/>
                    <a:pt x="1346" y="283"/>
                  </a:cubicBezTo>
                  <a:cubicBezTo>
                    <a:pt x="1453" y="212"/>
                    <a:pt x="1453" y="105"/>
                    <a:pt x="1370" y="45"/>
                  </a:cubicBezTo>
                  <a:cubicBezTo>
                    <a:pt x="1340" y="15"/>
                    <a:pt x="1301" y="1"/>
                    <a:pt x="1260" y="1"/>
                  </a:cubicBezTo>
                  <a:cubicBezTo>
                    <a:pt x="1218" y="1"/>
                    <a:pt x="1173" y="15"/>
                    <a:pt x="1132" y="45"/>
                  </a:cubicBezTo>
                  <a:cubicBezTo>
                    <a:pt x="1072" y="105"/>
                    <a:pt x="929" y="176"/>
                    <a:pt x="715" y="176"/>
                  </a:cubicBezTo>
                  <a:cubicBezTo>
                    <a:pt x="513" y="176"/>
                    <a:pt x="358" y="105"/>
                    <a:pt x="298" y="45"/>
                  </a:cubicBezTo>
                  <a:cubicBezTo>
                    <a:pt x="268" y="15"/>
                    <a:pt x="230" y="1"/>
                    <a:pt x="1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p:nvPr/>
          </p:nvSpPr>
          <p:spPr>
            <a:xfrm>
              <a:off x="4992030" y="2509570"/>
              <a:ext cx="21923" cy="10581"/>
            </a:xfrm>
            <a:custGeom>
              <a:rect b="b" l="l" r="r" t="t"/>
              <a:pathLst>
                <a:path extrusionOk="0" h="334" w="692">
                  <a:moveTo>
                    <a:pt x="168" y="1"/>
                  </a:moveTo>
                  <a:cubicBezTo>
                    <a:pt x="72" y="1"/>
                    <a:pt x="1" y="84"/>
                    <a:pt x="1" y="167"/>
                  </a:cubicBezTo>
                  <a:cubicBezTo>
                    <a:pt x="1" y="262"/>
                    <a:pt x="72" y="334"/>
                    <a:pt x="168" y="334"/>
                  </a:cubicBezTo>
                  <a:lnTo>
                    <a:pt x="525" y="334"/>
                  </a:lnTo>
                  <a:cubicBezTo>
                    <a:pt x="608" y="334"/>
                    <a:pt x="691" y="262"/>
                    <a:pt x="691" y="167"/>
                  </a:cubicBezTo>
                  <a:cubicBezTo>
                    <a:pt x="691" y="84"/>
                    <a:pt x="608" y="1"/>
                    <a:pt x="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1"/>
            <p:cNvSpPr/>
            <p:nvPr/>
          </p:nvSpPr>
          <p:spPr>
            <a:xfrm>
              <a:off x="5059191" y="2509570"/>
              <a:ext cx="21511" cy="10581"/>
            </a:xfrm>
            <a:custGeom>
              <a:rect b="b" l="l" r="r" t="t"/>
              <a:pathLst>
                <a:path extrusionOk="0" h="334" w="679">
                  <a:moveTo>
                    <a:pt x="155" y="1"/>
                  </a:moveTo>
                  <a:cubicBezTo>
                    <a:pt x="72" y="1"/>
                    <a:pt x="0" y="84"/>
                    <a:pt x="0" y="167"/>
                  </a:cubicBezTo>
                  <a:cubicBezTo>
                    <a:pt x="0" y="262"/>
                    <a:pt x="72" y="334"/>
                    <a:pt x="155" y="334"/>
                  </a:cubicBezTo>
                  <a:lnTo>
                    <a:pt x="512" y="334"/>
                  </a:lnTo>
                  <a:cubicBezTo>
                    <a:pt x="607" y="334"/>
                    <a:pt x="679" y="262"/>
                    <a:pt x="679" y="167"/>
                  </a:cubicBezTo>
                  <a:cubicBezTo>
                    <a:pt x="679" y="84"/>
                    <a:pt x="607" y="1"/>
                    <a:pt x="5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31"/>
          <p:cNvSpPr txBox="1"/>
          <p:nvPr>
            <p:ph idx="2" type="ctrTitle"/>
          </p:nvPr>
        </p:nvSpPr>
        <p:spPr>
          <a:xfrm>
            <a:off x="6363613" y="3860250"/>
            <a:ext cx="1881300" cy="45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DEPLOYMENT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32"/>
          <p:cNvSpPr txBox="1"/>
          <p:nvPr>
            <p:ph type="ctrTitle"/>
          </p:nvPr>
        </p:nvSpPr>
        <p:spPr>
          <a:xfrm>
            <a:off x="0" y="0"/>
            <a:ext cx="7248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VISUALISASI (1) Trend COVID-19 Italia Region 9 VS Indonesia</a:t>
            </a:r>
            <a:endParaRPr sz="2300"/>
          </a:p>
        </p:txBody>
      </p:sp>
      <p:pic>
        <p:nvPicPr>
          <p:cNvPr id="685" name="Google Shape;685;p32"/>
          <p:cNvPicPr preferRelativeResize="0"/>
          <p:nvPr/>
        </p:nvPicPr>
        <p:blipFill>
          <a:blip r:embed="rId3">
            <a:alphaModFix/>
          </a:blip>
          <a:stretch>
            <a:fillRect/>
          </a:stretch>
        </p:blipFill>
        <p:spPr>
          <a:xfrm>
            <a:off x="152400" y="1141875"/>
            <a:ext cx="4146032" cy="3849225"/>
          </a:xfrm>
          <a:prstGeom prst="rect">
            <a:avLst/>
          </a:prstGeom>
          <a:noFill/>
          <a:ln>
            <a:noFill/>
          </a:ln>
        </p:spPr>
      </p:pic>
      <p:pic>
        <p:nvPicPr>
          <p:cNvPr id="686" name="Google Shape;686;p32"/>
          <p:cNvPicPr preferRelativeResize="0"/>
          <p:nvPr/>
        </p:nvPicPr>
        <p:blipFill>
          <a:blip r:embed="rId4">
            <a:alphaModFix/>
          </a:blip>
          <a:stretch>
            <a:fillRect/>
          </a:stretch>
        </p:blipFill>
        <p:spPr>
          <a:xfrm>
            <a:off x="4450832" y="1141875"/>
            <a:ext cx="4220234" cy="3849225"/>
          </a:xfrm>
          <a:prstGeom prst="rect">
            <a:avLst/>
          </a:prstGeom>
          <a:noFill/>
          <a:ln>
            <a:noFill/>
          </a:ln>
        </p:spPr>
      </p:pic>
      <p:sp>
        <p:nvSpPr>
          <p:cNvPr id="687" name="Google Shape;687;p32"/>
          <p:cNvSpPr txBox="1"/>
          <p:nvPr>
            <p:ph idx="4294967295" type="ctrTitle"/>
          </p:nvPr>
        </p:nvSpPr>
        <p:spPr>
          <a:xfrm>
            <a:off x="1284750" y="630038"/>
            <a:ext cx="1881300" cy="4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Italia Region 9</a:t>
            </a:r>
            <a:endParaRPr sz="2200"/>
          </a:p>
        </p:txBody>
      </p:sp>
      <p:sp>
        <p:nvSpPr>
          <p:cNvPr id="688" name="Google Shape;688;p32"/>
          <p:cNvSpPr txBox="1"/>
          <p:nvPr>
            <p:ph idx="4294967295" type="ctrTitle"/>
          </p:nvPr>
        </p:nvSpPr>
        <p:spPr>
          <a:xfrm>
            <a:off x="5923000" y="630038"/>
            <a:ext cx="1275900" cy="4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Indonesia</a:t>
            </a:r>
            <a:endParaRPr sz="2200"/>
          </a:p>
        </p:txBody>
      </p:sp>
      <p:sp>
        <p:nvSpPr>
          <p:cNvPr id="689" name="Google Shape;689;p32"/>
          <p:cNvSpPr txBox="1"/>
          <p:nvPr>
            <p:ph idx="4294967295" type="subTitle"/>
          </p:nvPr>
        </p:nvSpPr>
        <p:spPr>
          <a:xfrm>
            <a:off x="618800" y="1204488"/>
            <a:ext cx="2200500" cy="82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0000FF"/>
                </a:highlight>
              </a:rPr>
              <a:t>Total</a:t>
            </a:r>
            <a:endParaRPr sz="1200">
              <a:highlight>
                <a:srgbClr val="0000FF"/>
              </a:highlight>
            </a:endParaRPr>
          </a:p>
          <a:p>
            <a:pPr indent="0" lvl="0" marL="0" rtl="0" algn="l">
              <a:spcBef>
                <a:spcPts val="0"/>
              </a:spcBef>
              <a:spcAft>
                <a:spcPts val="0"/>
              </a:spcAft>
              <a:buNone/>
            </a:pPr>
            <a:r>
              <a:rPr lang="en" sz="1200">
                <a:highlight>
                  <a:srgbClr val="00FF00"/>
                </a:highlight>
              </a:rPr>
              <a:t>Sembuh</a:t>
            </a:r>
            <a:endParaRPr sz="1200">
              <a:highlight>
                <a:srgbClr val="00FF00"/>
              </a:highlight>
            </a:endParaRPr>
          </a:p>
          <a:p>
            <a:pPr indent="0" lvl="0" marL="0" rtl="0" algn="l">
              <a:spcBef>
                <a:spcPts val="0"/>
              </a:spcBef>
              <a:spcAft>
                <a:spcPts val="0"/>
              </a:spcAft>
              <a:buNone/>
            </a:pPr>
            <a:r>
              <a:rPr lang="en" sz="1200">
                <a:highlight>
                  <a:srgbClr val="FF0000"/>
                </a:highlight>
              </a:rPr>
              <a:t>Meninggal</a:t>
            </a:r>
            <a:endParaRPr sz="1200">
              <a:highlight>
                <a:srgbClr val="FF0000"/>
              </a:highlight>
            </a:endParaRPr>
          </a:p>
        </p:txBody>
      </p:sp>
      <p:sp>
        <p:nvSpPr>
          <p:cNvPr id="690" name="Google Shape;690;p32"/>
          <p:cNvSpPr txBox="1"/>
          <p:nvPr>
            <p:ph idx="4294967295" type="subTitle"/>
          </p:nvPr>
        </p:nvSpPr>
        <p:spPr>
          <a:xfrm>
            <a:off x="4998400" y="1204488"/>
            <a:ext cx="2200500" cy="82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0000FF"/>
                </a:highlight>
              </a:rPr>
              <a:t>Total</a:t>
            </a:r>
            <a:endParaRPr sz="1200">
              <a:highlight>
                <a:srgbClr val="0000FF"/>
              </a:highlight>
            </a:endParaRPr>
          </a:p>
          <a:p>
            <a:pPr indent="0" lvl="0" marL="0" rtl="0" algn="l">
              <a:spcBef>
                <a:spcPts val="0"/>
              </a:spcBef>
              <a:spcAft>
                <a:spcPts val="0"/>
              </a:spcAft>
              <a:buNone/>
            </a:pPr>
            <a:r>
              <a:rPr lang="en" sz="1200">
                <a:highlight>
                  <a:srgbClr val="00FF00"/>
                </a:highlight>
              </a:rPr>
              <a:t>Sembuh</a:t>
            </a:r>
            <a:endParaRPr sz="1200">
              <a:highlight>
                <a:srgbClr val="00FF00"/>
              </a:highlight>
            </a:endParaRPr>
          </a:p>
          <a:p>
            <a:pPr indent="0" lvl="0" marL="0" rtl="0" algn="l">
              <a:spcBef>
                <a:spcPts val="0"/>
              </a:spcBef>
              <a:spcAft>
                <a:spcPts val="0"/>
              </a:spcAft>
              <a:buNone/>
            </a:pPr>
            <a:r>
              <a:rPr lang="en" sz="1200">
                <a:highlight>
                  <a:srgbClr val="FF0000"/>
                </a:highlight>
              </a:rPr>
              <a:t>Meninggal</a:t>
            </a:r>
            <a:endParaRPr sz="1200">
              <a:highlight>
                <a:srgbClr val="FF00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33"/>
          <p:cNvSpPr txBox="1"/>
          <p:nvPr>
            <p:ph type="ctrTitle"/>
          </p:nvPr>
        </p:nvSpPr>
        <p:spPr>
          <a:xfrm>
            <a:off x="0" y="0"/>
            <a:ext cx="7248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VISUALISASI (2) Model Logistic Regression</a:t>
            </a:r>
            <a:endParaRPr sz="2300"/>
          </a:p>
        </p:txBody>
      </p:sp>
      <p:pic>
        <p:nvPicPr>
          <p:cNvPr id="696" name="Google Shape;696;p33"/>
          <p:cNvPicPr preferRelativeResize="0"/>
          <p:nvPr/>
        </p:nvPicPr>
        <p:blipFill>
          <a:blip r:embed="rId3">
            <a:alphaModFix/>
          </a:blip>
          <a:stretch>
            <a:fillRect/>
          </a:stretch>
        </p:blipFill>
        <p:spPr>
          <a:xfrm>
            <a:off x="162938" y="697213"/>
            <a:ext cx="4026129" cy="3749062"/>
          </a:xfrm>
          <a:prstGeom prst="rect">
            <a:avLst/>
          </a:prstGeom>
          <a:noFill/>
          <a:ln>
            <a:noFill/>
          </a:ln>
        </p:spPr>
      </p:pic>
      <p:sp>
        <p:nvSpPr>
          <p:cNvPr id="697" name="Google Shape;697;p33"/>
          <p:cNvSpPr txBox="1"/>
          <p:nvPr>
            <p:ph idx="4294967295" type="body"/>
          </p:nvPr>
        </p:nvSpPr>
        <p:spPr>
          <a:xfrm>
            <a:off x="4359550" y="69722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Berdasarkan model, masa puncak akan dicapai 107 hari setelah kasus pertama. Oleh karena kasus pertama di Indonesia 2 Maret 2020, sehingga puncak pandemi diprediksi 17 Juni 2020.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