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D25FE-C0BF-4210-84E0-B7497A149FF1}" v="2" dt="2021-10-18T21:11:0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aitz Persch" userId="7de96aa4-a839-40da-892a-357ccbba3d0e" providerId="ADAL" clId="{ADFD25FE-C0BF-4210-84E0-B7497A149FF1}"/>
    <pc:docChg chg="undo custSel addSld modSld">
      <pc:chgData name="Jose Raitz Persch" userId="7de96aa4-a839-40da-892a-357ccbba3d0e" providerId="ADAL" clId="{ADFD25FE-C0BF-4210-84E0-B7497A149FF1}" dt="2021-10-18T21:11:53.309" v="37" actId="1076"/>
      <pc:docMkLst>
        <pc:docMk/>
      </pc:docMkLst>
      <pc:sldChg chg="modSp mod">
        <pc:chgData name="Jose Raitz Persch" userId="7de96aa4-a839-40da-892a-357ccbba3d0e" providerId="ADAL" clId="{ADFD25FE-C0BF-4210-84E0-B7497A149FF1}" dt="2021-10-18T21:07:40.914" v="0" actId="20577"/>
        <pc:sldMkLst>
          <pc:docMk/>
          <pc:sldMk cId="23087078" sldId="256"/>
        </pc:sldMkLst>
        <pc:spChg chg="mod">
          <ac:chgData name="Jose Raitz Persch" userId="7de96aa4-a839-40da-892a-357ccbba3d0e" providerId="ADAL" clId="{ADFD25FE-C0BF-4210-84E0-B7497A149FF1}" dt="2021-10-18T21:07:40.914" v="0" actId="20577"/>
          <ac:spMkLst>
            <pc:docMk/>
            <pc:sldMk cId="23087078" sldId="256"/>
            <ac:spMk id="69" creationId="{35668213-CC75-4415-8ED5-123C3B098C0E}"/>
          </ac:spMkLst>
        </pc:spChg>
      </pc:sldChg>
      <pc:sldChg chg="addSp modSp new mod">
        <pc:chgData name="Jose Raitz Persch" userId="7de96aa4-a839-40da-892a-357ccbba3d0e" providerId="ADAL" clId="{ADFD25FE-C0BF-4210-84E0-B7497A149FF1}" dt="2021-10-18T21:11:53.309" v="37" actId="1076"/>
        <pc:sldMkLst>
          <pc:docMk/>
          <pc:sldMk cId="1099044942" sldId="257"/>
        </pc:sldMkLst>
        <pc:spChg chg="add mod">
          <ac:chgData name="Jose Raitz Persch" userId="7de96aa4-a839-40da-892a-357ccbba3d0e" providerId="ADAL" clId="{ADFD25FE-C0BF-4210-84E0-B7497A149FF1}" dt="2021-10-18T21:11:34.364" v="32" actId="1076"/>
          <ac:spMkLst>
            <pc:docMk/>
            <pc:sldMk cId="1099044942" sldId="257"/>
            <ac:spMk id="4" creationId="{3BF37056-EE81-409C-B8C1-71537E55E0C9}"/>
          </ac:spMkLst>
        </pc:spChg>
        <pc:picChg chg="add mod modCrop">
          <ac:chgData name="Jose Raitz Persch" userId="7de96aa4-a839-40da-892a-357ccbba3d0e" providerId="ADAL" clId="{ADFD25FE-C0BF-4210-84E0-B7497A149FF1}" dt="2021-10-18T21:11:53.309" v="37" actId="1076"/>
          <ac:picMkLst>
            <pc:docMk/>
            <pc:sldMk cId="1099044942" sldId="257"/>
            <ac:picMk id="3" creationId="{B7F2288D-0358-4427-913A-176A77AB56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17C6-0624-44F4-9FD7-55B5B7C457F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9096-3CB2-4F49-8768-9E10B7FC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E5F64-D4E7-48D7-8436-6F5686069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4" t="51614" r="22555"/>
          <a:stretch/>
        </p:blipFill>
        <p:spPr>
          <a:xfrm>
            <a:off x="128437" y="3955295"/>
            <a:ext cx="6601125" cy="2910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1CF92C-4086-4E84-B07F-286D7A3EAB32}"/>
              </a:ext>
            </a:extLst>
          </p:cNvPr>
          <p:cNvSpPr/>
          <p:nvPr/>
        </p:nvSpPr>
        <p:spPr>
          <a:xfrm>
            <a:off x="888506" y="69453"/>
            <a:ext cx="4916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Skid Steer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2D752-333E-4575-8186-97D96EE01FF4}"/>
              </a:ext>
            </a:extLst>
          </p:cNvPr>
          <p:cNvSpPr/>
          <p:nvPr/>
        </p:nvSpPr>
        <p:spPr>
          <a:xfrm>
            <a:off x="179857" y="1367135"/>
            <a:ext cx="28735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ST-Link 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54830-DF5E-41FC-87BC-1ED6836D9F49}"/>
              </a:ext>
            </a:extLst>
          </p:cNvPr>
          <p:cNvSpPr/>
          <p:nvPr/>
        </p:nvSpPr>
        <p:spPr>
          <a:xfrm>
            <a:off x="2661068" y="4079210"/>
            <a:ext cx="1210075" cy="563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8FC631-6E54-4604-B6A3-26EB4CEC5E5E}"/>
              </a:ext>
            </a:extLst>
          </p:cNvPr>
          <p:cNvCxnSpPr/>
          <p:nvPr/>
        </p:nvCxnSpPr>
        <p:spPr>
          <a:xfrm flipV="1">
            <a:off x="3136836" y="2604587"/>
            <a:ext cx="0" cy="1544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FE82FB-A44A-4B25-9F24-28FF4E69D5A6}"/>
              </a:ext>
            </a:extLst>
          </p:cNvPr>
          <p:cNvSpPr txBox="1"/>
          <p:nvPr/>
        </p:nvSpPr>
        <p:spPr>
          <a:xfrm>
            <a:off x="3053400" y="2343491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SWDIO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B0F0"/>
                </a:solidFill>
              </a:rPr>
              <a:t>TMS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E76877-2A45-408E-B776-D5F28D909934}"/>
              </a:ext>
            </a:extLst>
          </p:cNvPr>
          <p:cNvCxnSpPr>
            <a:cxnSpLocks/>
          </p:cNvCxnSpPr>
          <p:nvPr/>
        </p:nvCxnSpPr>
        <p:spPr>
          <a:xfrm flipV="1">
            <a:off x="3266105" y="2867748"/>
            <a:ext cx="0" cy="1280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D937D0-D563-4554-BD95-31429F6437A3}"/>
              </a:ext>
            </a:extLst>
          </p:cNvPr>
          <p:cNvSpPr txBox="1"/>
          <p:nvPr/>
        </p:nvSpPr>
        <p:spPr>
          <a:xfrm>
            <a:off x="3136836" y="2620490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SWDCLK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B0F0"/>
                </a:solidFill>
              </a:rPr>
              <a:t>TCLK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4F8B79-E794-4A43-8764-656A272B8BE4}"/>
              </a:ext>
            </a:extLst>
          </p:cNvPr>
          <p:cNvCxnSpPr>
            <a:cxnSpLocks/>
          </p:cNvCxnSpPr>
          <p:nvPr/>
        </p:nvCxnSpPr>
        <p:spPr>
          <a:xfrm flipV="1">
            <a:off x="3389996" y="3224284"/>
            <a:ext cx="0" cy="924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AE5E8F-2151-4BFD-9666-12C0AD672219}"/>
              </a:ext>
            </a:extLst>
          </p:cNvPr>
          <p:cNvSpPr txBox="1"/>
          <p:nvPr/>
        </p:nvSpPr>
        <p:spPr>
          <a:xfrm>
            <a:off x="3266105" y="2949003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SW0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B0F0"/>
                </a:solidFill>
              </a:rPr>
              <a:t>TDO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891D09-6F44-417A-91BD-19F80306A5E5}"/>
              </a:ext>
            </a:extLst>
          </p:cNvPr>
          <p:cNvCxnSpPr>
            <a:cxnSpLocks/>
          </p:cNvCxnSpPr>
          <p:nvPr/>
        </p:nvCxnSpPr>
        <p:spPr>
          <a:xfrm flipH="1" flipV="1">
            <a:off x="3655070" y="3835021"/>
            <a:ext cx="1" cy="31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D2712E-6C43-4FF0-9A09-C68A1B9A00DE}"/>
              </a:ext>
            </a:extLst>
          </p:cNvPr>
          <p:cNvSpPr txBox="1"/>
          <p:nvPr/>
        </p:nvSpPr>
        <p:spPr>
          <a:xfrm>
            <a:off x="3565066" y="3571146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NRST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E185A-223F-4922-84DE-5C13DC825253}"/>
              </a:ext>
            </a:extLst>
          </p:cNvPr>
          <p:cNvCxnSpPr>
            <a:cxnSpLocks/>
          </p:cNvCxnSpPr>
          <p:nvPr/>
        </p:nvCxnSpPr>
        <p:spPr>
          <a:xfrm>
            <a:off x="3136836" y="4392606"/>
            <a:ext cx="0" cy="926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91E906-7EB6-4E2C-8FB7-AB55BBC45E82}"/>
              </a:ext>
            </a:extLst>
          </p:cNvPr>
          <p:cNvSpPr txBox="1"/>
          <p:nvPr/>
        </p:nvSpPr>
        <p:spPr>
          <a:xfrm>
            <a:off x="2888393" y="5283706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VDD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124143-2C48-4449-A966-4090E38B198A}"/>
              </a:ext>
            </a:extLst>
          </p:cNvPr>
          <p:cNvCxnSpPr>
            <a:cxnSpLocks/>
          </p:cNvCxnSpPr>
          <p:nvPr/>
        </p:nvCxnSpPr>
        <p:spPr>
          <a:xfrm>
            <a:off x="3266105" y="4392606"/>
            <a:ext cx="0" cy="691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812161-C56A-48BD-AE82-71BDEAC355B2}"/>
              </a:ext>
            </a:extLst>
          </p:cNvPr>
          <p:cNvSpPr txBox="1"/>
          <p:nvPr/>
        </p:nvSpPr>
        <p:spPr>
          <a:xfrm>
            <a:off x="3132643" y="5031016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9237B4-7ABC-4390-9F20-1A52C3A8DABC}"/>
              </a:ext>
            </a:extLst>
          </p:cNvPr>
          <p:cNvCxnSpPr>
            <a:cxnSpLocks/>
          </p:cNvCxnSpPr>
          <p:nvPr/>
        </p:nvCxnSpPr>
        <p:spPr>
          <a:xfrm>
            <a:off x="3791899" y="4361195"/>
            <a:ext cx="0" cy="31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D99FA2-5E9C-4C34-A8F3-DBB1E0D455C6}"/>
              </a:ext>
            </a:extLst>
          </p:cNvPr>
          <p:cNvSpPr txBox="1"/>
          <p:nvPr/>
        </p:nvSpPr>
        <p:spPr>
          <a:xfrm>
            <a:off x="3468005" y="4614919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63D8BD-C81D-478A-B94C-08C24165B157}"/>
              </a:ext>
            </a:extLst>
          </p:cNvPr>
          <p:cNvCxnSpPr/>
          <p:nvPr/>
        </p:nvCxnSpPr>
        <p:spPr>
          <a:xfrm>
            <a:off x="3626893" y="4361195"/>
            <a:ext cx="1650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BAD0C-1B94-464A-AB69-F0A87F12B00E}"/>
              </a:ext>
            </a:extLst>
          </p:cNvPr>
          <p:cNvCxnSpPr>
            <a:cxnSpLocks/>
          </p:cNvCxnSpPr>
          <p:nvPr/>
        </p:nvCxnSpPr>
        <p:spPr>
          <a:xfrm flipV="1">
            <a:off x="3513887" y="3376625"/>
            <a:ext cx="0" cy="772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8F8CB1-A38E-4A72-97E1-55F9F57590D4}"/>
              </a:ext>
            </a:extLst>
          </p:cNvPr>
          <p:cNvSpPr txBox="1"/>
          <p:nvPr/>
        </p:nvSpPr>
        <p:spPr>
          <a:xfrm>
            <a:off x="3482366" y="3259591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(DNU)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54BFED-B890-4D9E-84F0-C265AC40426D}"/>
              </a:ext>
            </a:extLst>
          </p:cNvPr>
          <p:cNvCxnSpPr>
            <a:cxnSpLocks/>
          </p:cNvCxnSpPr>
          <p:nvPr/>
        </p:nvCxnSpPr>
        <p:spPr>
          <a:xfrm>
            <a:off x="3389996" y="4392606"/>
            <a:ext cx="0" cy="46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B935AA-F95B-4530-87DB-A921D7C703FD}"/>
              </a:ext>
            </a:extLst>
          </p:cNvPr>
          <p:cNvCxnSpPr>
            <a:cxnSpLocks/>
          </p:cNvCxnSpPr>
          <p:nvPr/>
        </p:nvCxnSpPr>
        <p:spPr>
          <a:xfrm>
            <a:off x="3513887" y="4392606"/>
            <a:ext cx="0" cy="46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07F64C-6F22-42A0-94C9-310B65C8F50C}"/>
              </a:ext>
            </a:extLst>
          </p:cNvPr>
          <p:cNvSpPr txBox="1"/>
          <p:nvPr/>
        </p:nvSpPr>
        <p:spPr>
          <a:xfrm>
            <a:off x="3197277" y="4794638"/>
            <a:ext cx="1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(DNU)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E3D4CA-686F-4A4D-9314-3A605195CDC4}"/>
              </a:ext>
            </a:extLst>
          </p:cNvPr>
          <p:cNvCxnSpPr>
            <a:cxnSpLocks/>
          </p:cNvCxnSpPr>
          <p:nvPr/>
        </p:nvCxnSpPr>
        <p:spPr>
          <a:xfrm flipV="1">
            <a:off x="2804741" y="3607443"/>
            <a:ext cx="0" cy="471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8FC5920-7B1C-40CB-BE4D-5FBDA7F6FCC6}"/>
              </a:ext>
            </a:extLst>
          </p:cNvPr>
          <p:cNvSpPr txBox="1"/>
          <p:nvPr/>
        </p:nvSpPr>
        <p:spPr>
          <a:xfrm>
            <a:off x="2242330" y="3330444"/>
            <a:ext cx="72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STLK_TX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8C9A8-5E06-4777-85B0-6ACD38CBB08A}"/>
              </a:ext>
            </a:extLst>
          </p:cNvPr>
          <p:cNvCxnSpPr>
            <a:cxnSpLocks/>
          </p:cNvCxnSpPr>
          <p:nvPr/>
        </p:nvCxnSpPr>
        <p:spPr>
          <a:xfrm flipV="1">
            <a:off x="2957141" y="3259591"/>
            <a:ext cx="0" cy="850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1B2BBD7-F4FA-4BE6-BC8F-47AC2EFB1AD5}"/>
              </a:ext>
            </a:extLst>
          </p:cNvPr>
          <p:cNvSpPr txBox="1"/>
          <p:nvPr/>
        </p:nvSpPr>
        <p:spPr>
          <a:xfrm>
            <a:off x="2395345" y="3015057"/>
            <a:ext cx="72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STLK_RX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62F6E3-F516-47E4-A903-AA5E06B1E278}"/>
              </a:ext>
            </a:extLst>
          </p:cNvPr>
          <p:cNvSpPr txBox="1"/>
          <p:nvPr/>
        </p:nvSpPr>
        <p:spPr>
          <a:xfrm>
            <a:off x="4670081" y="1924809"/>
            <a:ext cx="14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SWD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F0"/>
                </a:solidFill>
              </a:rPr>
              <a:t>JTAG</a:t>
            </a:r>
            <a:r>
              <a:rPr lang="en-US" sz="2000" dirty="0"/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668213-CC75-4415-8ED5-123C3B098C0E}"/>
              </a:ext>
            </a:extLst>
          </p:cNvPr>
          <p:cNvSpPr txBox="1"/>
          <p:nvPr/>
        </p:nvSpPr>
        <p:spPr>
          <a:xfrm>
            <a:off x="265720" y="7054084"/>
            <a:ext cx="649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STLK  RX and TX are defined in perspective of the ST-LINK. (Connect STLK_RX to RX pin of the ST_LINK and STLK_TX to the TX pin). Similarly, SBC_RX and SBC_TX are defined in perspective of the SBC. Either STLK and SBC pins can be used for UART, the purpose of STLK was to have a dedicated UART pin to connect to a debugger. STLK is using USART2 and SBC is </a:t>
            </a:r>
            <a:r>
              <a:rPr lang="en-US" sz="1200"/>
              <a:t>using USART3.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7F2288D-0358-4427-913A-176A77AB5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9"/>
          <a:stretch/>
        </p:blipFill>
        <p:spPr>
          <a:xfrm>
            <a:off x="160245" y="1744578"/>
            <a:ext cx="6448622" cy="5096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F37056-EE81-409C-B8C1-71537E55E0C9}"/>
              </a:ext>
            </a:extLst>
          </p:cNvPr>
          <p:cNvSpPr/>
          <p:nvPr/>
        </p:nvSpPr>
        <p:spPr>
          <a:xfrm>
            <a:off x="160245" y="551293"/>
            <a:ext cx="3164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Microcontroller Pinout</a:t>
            </a:r>
          </a:p>
        </p:txBody>
      </p:sp>
    </p:spTree>
    <p:extLst>
      <p:ext uri="{BB962C8B-B14F-4D97-AF65-F5344CB8AC3E}">
        <p14:creationId xmlns:p14="http://schemas.microsoft.com/office/powerpoint/2010/main" val="109904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128</Words>
  <Application>Microsoft Office PowerPoint</Application>
  <PresentationFormat>Letter Paper (8.5x11 in)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Raitz Persch</dc:creator>
  <cp:lastModifiedBy>Jose Raitz Persch</cp:lastModifiedBy>
  <cp:revision>1</cp:revision>
  <dcterms:created xsi:type="dcterms:W3CDTF">2021-10-18T20:21:07Z</dcterms:created>
  <dcterms:modified xsi:type="dcterms:W3CDTF">2021-10-18T21:12:12Z</dcterms:modified>
</cp:coreProperties>
</file>