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7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F721-0D43-0A4E-A4A6-CD2C1EE887E6}" type="datetimeFigureOut">
              <a:rPr lang="en-US" smtClean="0"/>
              <a:t>16-11-18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8CB6A55-4A2B-EE47-BF74-E7CB90DA30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F721-0D43-0A4E-A4A6-CD2C1EE887E6}" type="datetimeFigureOut">
              <a:rPr lang="en-US" smtClean="0"/>
              <a:t>16-11-18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6A55-4A2B-EE47-BF74-E7CB90DA30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8CB6A55-4A2B-EE47-BF74-E7CB90DA307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F721-0D43-0A4E-A4A6-CD2C1EE887E6}" type="datetimeFigureOut">
              <a:rPr lang="en-US" smtClean="0"/>
              <a:t>16-11-18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F721-0D43-0A4E-A4A6-CD2C1EE887E6}" type="datetimeFigureOut">
              <a:rPr lang="en-US" smtClean="0"/>
              <a:t>16-11-18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8CB6A55-4A2B-EE47-BF74-E7CB90DA30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F721-0D43-0A4E-A4A6-CD2C1EE887E6}" type="datetimeFigureOut">
              <a:rPr lang="en-US" smtClean="0"/>
              <a:t>16-11-18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8CB6A55-4A2B-EE47-BF74-E7CB90DA307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915F721-0D43-0A4E-A4A6-CD2C1EE887E6}" type="datetimeFigureOut">
              <a:rPr lang="en-US" smtClean="0"/>
              <a:t>16-11-18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6A55-4A2B-EE47-BF74-E7CB90DA30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F721-0D43-0A4E-A4A6-CD2C1EE887E6}" type="datetimeFigureOut">
              <a:rPr lang="en-US" smtClean="0"/>
              <a:t>16-11-18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8CB6A55-4A2B-EE47-BF74-E7CB90DA307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F721-0D43-0A4E-A4A6-CD2C1EE887E6}" type="datetimeFigureOut">
              <a:rPr lang="en-US" smtClean="0"/>
              <a:t>16-11-18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8CB6A55-4A2B-EE47-BF74-E7CB90DA30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F721-0D43-0A4E-A4A6-CD2C1EE887E6}" type="datetimeFigureOut">
              <a:rPr lang="en-US" smtClean="0"/>
              <a:t>16-11-18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CB6A55-4A2B-EE47-BF74-E7CB90DA30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8CB6A55-4A2B-EE47-BF74-E7CB90DA307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F721-0D43-0A4E-A4A6-CD2C1EE887E6}" type="datetimeFigureOut">
              <a:rPr lang="en-US" smtClean="0"/>
              <a:t>16-11-18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8CB6A55-4A2B-EE47-BF74-E7CB90DA307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915F721-0D43-0A4E-A4A6-CD2C1EE887E6}" type="datetimeFigureOut">
              <a:rPr lang="en-US" smtClean="0"/>
              <a:t>16-11-18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915F721-0D43-0A4E-A4A6-CD2C1EE887E6}" type="datetimeFigureOut">
              <a:rPr lang="en-US" smtClean="0"/>
              <a:t>16-11-18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8CB6A55-4A2B-EE47-BF74-E7CB90DA307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rtoolkit.org/documentation/doku.php?id=6_Unity:unity_getting_started" TargetMode="External"/><Relationship Id="rId4" Type="http://schemas.openxmlformats.org/officeDocument/2006/relationships/hyperlink" Target="http://artoolkit.org/documentation/doku.php?id=3_Marker_Training:marker_train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aiuli/arcticchallenge201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Augmented reality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SenseSmart</a:t>
            </a:r>
            <a:r>
              <a:rPr lang="en-US" dirty="0" smtClean="0"/>
              <a:t>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Unity?</a:t>
            </a:r>
          </a:p>
          <a:p>
            <a:pPr lvl="1"/>
            <a:r>
              <a:rPr lang="en-US" dirty="0" smtClean="0"/>
              <a:t>3D/2D game engine.</a:t>
            </a:r>
          </a:p>
          <a:p>
            <a:pPr lvl="1"/>
            <a:r>
              <a:rPr lang="en-US" dirty="0" smtClean="0"/>
              <a:t>Tons of plugins, scripts.</a:t>
            </a:r>
          </a:p>
          <a:p>
            <a:pPr lvl="1"/>
            <a:r>
              <a:rPr lang="en-US" dirty="0" smtClean="0"/>
              <a:t>Even has an online store for models, textures, </a:t>
            </a:r>
            <a:r>
              <a:rPr lang="en-US" dirty="0" err="1" smtClean="0"/>
              <a:t>shaders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Free to use for our purposes.</a:t>
            </a:r>
            <a:endParaRPr lang="en-US" dirty="0" smtClean="0"/>
          </a:p>
          <a:p>
            <a:r>
              <a:rPr lang="en-US" dirty="0" smtClean="0"/>
              <a:t>Why use Unity?</a:t>
            </a:r>
          </a:p>
          <a:p>
            <a:pPr lvl="1"/>
            <a:r>
              <a:rPr lang="en-US" dirty="0" smtClean="0"/>
              <a:t>Simple.</a:t>
            </a:r>
          </a:p>
          <a:p>
            <a:pPr lvl="1"/>
            <a:r>
              <a:rPr lang="en-US" dirty="0" smtClean="0"/>
              <a:t>Quick.</a:t>
            </a:r>
          </a:p>
          <a:p>
            <a:pPr lvl="1"/>
            <a:r>
              <a:rPr lang="en-US" dirty="0" smtClean="0"/>
              <a:t>Works on every platform.</a:t>
            </a:r>
          </a:p>
          <a:p>
            <a:pPr lvl="2"/>
            <a:r>
              <a:rPr lang="en-US" dirty="0" smtClean="0"/>
              <a:t>Well, almost 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99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Augmented Reality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ARToolkit</a:t>
            </a:r>
            <a:endParaRPr lang="en-US" dirty="0"/>
          </a:p>
          <a:p>
            <a:pPr lvl="1"/>
            <a:r>
              <a:rPr lang="en-US" dirty="0" smtClean="0"/>
              <a:t>Plugin available for Unity!</a:t>
            </a:r>
          </a:p>
          <a:p>
            <a:pPr lvl="2"/>
            <a:r>
              <a:rPr lang="en-US" dirty="0" smtClean="0"/>
              <a:t>Which explains both choices</a:t>
            </a:r>
            <a:r>
              <a:rPr lang="is-IS" dirty="0" smtClean="0"/>
              <a:t>… </a:t>
            </a:r>
            <a:r>
              <a:rPr lang="is-IS" dirty="0" smtClean="0">
                <a:sym typeface="Wingdings"/>
              </a:rPr>
              <a:t></a:t>
            </a:r>
          </a:p>
          <a:p>
            <a:pPr lvl="1"/>
            <a:r>
              <a:rPr lang="is-IS" dirty="0" smtClean="0">
                <a:sym typeface="Wingdings"/>
              </a:rPr>
              <a:t>Lets us setup a scene.</a:t>
            </a:r>
          </a:p>
          <a:p>
            <a:pPr lvl="2"/>
            <a:endParaRPr lang="en-US" dirty="0"/>
          </a:p>
        </p:txBody>
      </p:sp>
      <p:pic>
        <p:nvPicPr>
          <p:cNvPr id="4" name="Picture 3" descr="Screen Shot 2016-10-27 at 02.40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50" y="3575050"/>
            <a:ext cx="3390900" cy="1892300"/>
          </a:xfrm>
          <a:prstGeom prst="rect">
            <a:avLst/>
          </a:prstGeom>
        </p:spPr>
      </p:pic>
      <p:pic>
        <p:nvPicPr>
          <p:cNvPr id="5" name="Picture 4" descr="Screen Shot 2016-10-27 at 02.40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40" y="3232150"/>
            <a:ext cx="4290039" cy="328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80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Marker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Most AR apps use markers.</a:t>
            </a:r>
          </a:p>
          <a:p>
            <a:pPr lvl="1"/>
            <a:r>
              <a:rPr lang="en-US" dirty="0" smtClean="0"/>
              <a:t>Because the camera must recognize something.</a:t>
            </a:r>
          </a:p>
          <a:p>
            <a:pPr lvl="2"/>
            <a:r>
              <a:rPr lang="en-US" dirty="0" smtClean="0"/>
              <a:t>Simple shapes are possible.</a:t>
            </a:r>
          </a:p>
          <a:p>
            <a:pPr lvl="2"/>
            <a:r>
              <a:rPr lang="en-US" dirty="0" smtClean="0"/>
              <a:t>However markers are simplest!</a:t>
            </a:r>
          </a:p>
          <a:p>
            <a:endParaRPr lang="en-US" dirty="0"/>
          </a:p>
        </p:txBody>
      </p:sp>
      <p:pic>
        <p:nvPicPr>
          <p:cNvPr id="4" name="Picture 3" descr="ss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556000"/>
            <a:ext cx="22733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5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https://github.com/raiuli</a:t>
            </a:r>
            <a:r>
              <a:rPr lang="en-US" smtClean="0">
                <a:hlinkClick r:id="rId2"/>
              </a:rPr>
              <a:t>/arcticchallenge2016</a:t>
            </a:r>
            <a:endParaRPr lang="en-US" smtClean="0"/>
          </a:p>
          <a:p>
            <a:r>
              <a:rPr lang="en-US" dirty="0" smtClean="0"/>
              <a:t>An </a:t>
            </a:r>
            <a:r>
              <a:rPr lang="en-US" dirty="0" smtClean="0"/>
              <a:t>example project is included</a:t>
            </a:r>
          </a:p>
          <a:p>
            <a:pPr lvl="1"/>
            <a:r>
              <a:rPr lang="en-US" dirty="0"/>
              <a:t>Put it in your &lt;</a:t>
            </a:r>
            <a:r>
              <a:rPr lang="en-US" dirty="0" err="1"/>
              <a:t>Project_Name</a:t>
            </a:r>
            <a:r>
              <a:rPr lang="en-US" dirty="0"/>
              <a:t>&gt;/Assets/ARToolKit5-Unity </a:t>
            </a:r>
            <a:r>
              <a:rPr lang="en-US" dirty="0" smtClean="0"/>
              <a:t>folder.</a:t>
            </a:r>
          </a:p>
          <a:p>
            <a:pPr lvl="1"/>
            <a:r>
              <a:rPr lang="en-US" dirty="0" smtClean="0"/>
              <a:t>The script used to communicate with SSR is under Scripts/</a:t>
            </a:r>
            <a:endParaRPr lang="en-US" dirty="0"/>
          </a:p>
          <a:p>
            <a:r>
              <a:rPr lang="en-US" dirty="0" smtClean="0"/>
              <a:t>Reading the documentation for </a:t>
            </a:r>
            <a:r>
              <a:rPr lang="en-US" dirty="0" err="1" smtClean="0"/>
              <a:t>ARToolkit</a:t>
            </a:r>
            <a:r>
              <a:rPr lang="en-US" dirty="0" smtClean="0"/>
              <a:t> is a good start.</a:t>
            </a:r>
          </a:p>
          <a:p>
            <a:pPr lvl="1"/>
            <a:r>
              <a:rPr lang="en-US" dirty="0" smtClean="0">
                <a:hlinkClick r:id="rId3"/>
              </a:rPr>
              <a:t>Documentation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Train your own marker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92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17</TotalTime>
  <Words>162</Words>
  <Application>Microsoft Macintosh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SenseSmart Region</vt:lpstr>
      <vt:lpstr>Unity</vt:lpstr>
      <vt:lpstr>Augmented Reality</vt:lpstr>
      <vt:lpstr>Marker tracking</vt:lpstr>
      <vt:lpstr>DEMO!</vt:lpstr>
      <vt:lpstr>Getting started</vt:lpstr>
    </vt:vector>
  </TitlesOfParts>
  <Company>Luleå tekniska universitet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SenseSmart Region</dc:title>
  <dc:creator>Gustav Sterbrant</dc:creator>
  <cp:lastModifiedBy>Raihan Ul Islam</cp:lastModifiedBy>
  <cp:revision>3</cp:revision>
  <dcterms:created xsi:type="dcterms:W3CDTF">2016-10-27T00:37:03Z</dcterms:created>
  <dcterms:modified xsi:type="dcterms:W3CDTF">2016-11-18T13:38:52Z</dcterms:modified>
</cp:coreProperties>
</file>