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633C-9227-4346-944D-79E5155DD4F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DD4-0C3A-4DA9-81B3-B8B606D0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7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633C-9227-4346-944D-79E5155DD4F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DD4-0C3A-4DA9-81B3-B8B606D0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8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633C-9227-4346-944D-79E5155DD4F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DD4-0C3A-4DA9-81B3-B8B606D03DC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3575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633C-9227-4346-944D-79E5155DD4F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DD4-0C3A-4DA9-81B3-B8B606D0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71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633C-9227-4346-944D-79E5155DD4F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DD4-0C3A-4DA9-81B3-B8B606D03DC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7892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633C-9227-4346-944D-79E5155DD4F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DD4-0C3A-4DA9-81B3-B8B606D0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42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633C-9227-4346-944D-79E5155DD4F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DD4-0C3A-4DA9-81B3-B8B606D0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98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633C-9227-4346-944D-79E5155DD4F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DD4-0C3A-4DA9-81B3-B8B606D0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1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633C-9227-4346-944D-79E5155DD4F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DD4-0C3A-4DA9-81B3-B8B606D0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6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633C-9227-4346-944D-79E5155DD4F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DD4-0C3A-4DA9-81B3-B8B606D0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7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633C-9227-4346-944D-79E5155DD4F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DD4-0C3A-4DA9-81B3-B8B606D0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6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633C-9227-4346-944D-79E5155DD4F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DD4-0C3A-4DA9-81B3-B8B606D0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6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633C-9227-4346-944D-79E5155DD4F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DD4-0C3A-4DA9-81B3-B8B606D0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4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633C-9227-4346-944D-79E5155DD4F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DD4-0C3A-4DA9-81B3-B8B606D0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633C-9227-4346-944D-79E5155DD4F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DD4-0C3A-4DA9-81B3-B8B606D0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3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633C-9227-4346-944D-79E5155DD4F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DD4-0C3A-4DA9-81B3-B8B606D0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7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8633C-9227-4346-944D-79E5155DD4F1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B76DD4-0C3A-4DA9-81B3-B8B606D03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5223-81FD-C41A-1314-7D0AF5C0A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39901"/>
            <a:ext cx="9856430" cy="1828800"/>
          </a:xfrm>
        </p:spPr>
        <p:txBody>
          <a:bodyPr/>
          <a:lstStyle/>
          <a:p>
            <a:r>
              <a:rPr lang="en-GB" sz="6000" b="1" dirty="0"/>
              <a:t>Bank Management System</a:t>
            </a:r>
            <a:endParaRPr lang="en-US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992F4-2658-8F8C-F961-2AE3E700C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567" y="4063533"/>
            <a:ext cx="8767233" cy="1410167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Submitted By</a:t>
            </a: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Vishal Rai </a:t>
            </a:r>
          </a:p>
          <a:p>
            <a:pPr>
              <a:spcBef>
                <a:spcPts val="0"/>
              </a:spcBef>
            </a:pP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21MCA2443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22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54ADC6-F14D-EE25-384B-B41A893B4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7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5853-DF92-F883-9DD5-EC9DDDCAD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485900"/>
          </a:xfrm>
        </p:spPr>
        <p:txBody>
          <a:bodyPr>
            <a:normAutofit/>
          </a:bodyPr>
          <a:lstStyle/>
          <a:p>
            <a:r>
              <a:rPr lang="en-GB" sz="7200" dirty="0"/>
              <a:t>Contents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2FC47-57B3-7406-91E6-36E6EA7D3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84401"/>
            <a:ext cx="8596668" cy="4568162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Aim</a:t>
            </a:r>
          </a:p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Problem Description</a:t>
            </a:r>
          </a:p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Benefits</a:t>
            </a:r>
          </a:p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Language Used : C++</a:t>
            </a:r>
          </a:p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Modules</a:t>
            </a:r>
          </a:p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1028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1E3B16-4416-2D4F-4075-EA0D92BD3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E621F4-3928-CD55-08A6-65A3C0817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9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E3BF18-56F7-D105-4367-9332F7D11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1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01F8FA-456C-61F6-1D5C-F08B9C5B2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14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C589FB-DA11-A77B-9434-9EE108131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83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5FB2E9-0DD8-021B-8B61-DD70DA19C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97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85EB31-29B5-8F57-DF51-55EE67417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822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20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Bank Management System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dc:creator>VISHAL RAI</dc:creator>
  <cp:lastModifiedBy>VISHAL RAI</cp:lastModifiedBy>
  <cp:revision>2</cp:revision>
  <dcterms:created xsi:type="dcterms:W3CDTF">2022-06-29T19:10:07Z</dcterms:created>
  <dcterms:modified xsi:type="dcterms:W3CDTF">2022-06-29T19:49:21Z</dcterms:modified>
</cp:coreProperties>
</file>