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7" r:id="rId8"/>
    <p:sldId id="268" r:id="rId9"/>
    <p:sldId id="261" r:id="rId10"/>
    <p:sldId id="265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2D2D1-87B2-4B3F-9839-8D27A073B5FF}" v="99" dt="2023-03-25T02:07:2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a Patel" userId="289d9cb40740b4bc" providerId="LiveId" clId="{CC82D2D1-87B2-4B3F-9839-8D27A073B5FF}"/>
    <pc:docChg chg="undo custSel addSld delSld modSld sldOrd">
      <pc:chgData name="Rudra Patel" userId="289d9cb40740b4bc" providerId="LiveId" clId="{CC82D2D1-87B2-4B3F-9839-8D27A073B5FF}" dt="2024-01-10T11:19:33.554" v="4050" actId="20577"/>
      <pc:docMkLst>
        <pc:docMk/>
      </pc:docMkLst>
      <pc:sldChg chg="addSp delSp modSp mod">
        <pc:chgData name="Rudra Patel" userId="289d9cb40740b4bc" providerId="LiveId" clId="{CC82D2D1-87B2-4B3F-9839-8D27A073B5FF}" dt="2024-01-10T11:19:33.554" v="4050" actId="20577"/>
        <pc:sldMkLst>
          <pc:docMk/>
          <pc:sldMk cId="1391016326" sldId="256"/>
        </pc:sldMkLst>
        <pc:spChg chg="mod">
          <ac:chgData name="Rudra Patel" userId="289d9cb40740b4bc" providerId="LiveId" clId="{CC82D2D1-87B2-4B3F-9839-8D27A073B5FF}" dt="2023-03-24T14:51:32.270" v="3039" actId="27636"/>
          <ac:spMkLst>
            <pc:docMk/>
            <pc:sldMk cId="1391016326" sldId="256"/>
            <ac:spMk id="2" creationId="{61E7781E-98AB-3AD2-A563-187C64DE5FD2}"/>
          </ac:spMkLst>
        </pc:spChg>
        <pc:spChg chg="mod">
          <ac:chgData name="Rudra Patel" userId="289d9cb40740b4bc" providerId="LiveId" clId="{CC82D2D1-87B2-4B3F-9839-8D27A073B5FF}" dt="2024-01-10T11:19:33.554" v="4050" actId="20577"/>
          <ac:spMkLst>
            <pc:docMk/>
            <pc:sldMk cId="1391016326" sldId="256"/>
            <ac:spMk id="3" creationId="{C369D0D1-EE30-242D-E41E-77C2124A91D9}"/>
          </ac:spMkLst>
        </pc:spChg>
        <pc:spChg chg="add del mod">
          <ac:chgData name="Rudra Patel" userId="289d9cb40740b4bc" providerId="LiveId" clId="{CC82D2D1-87B2-4B3F-9839-8D27A073B5FF}" dt="2023-03-24T11:32:44.639" v="2861" actId="478"/>
          <ac:spMkLst>
            <pc:docMk/>
            <pc:sldMk cId="1391016326" sldId="256"/>
            <ac:spMk id="4" creationId="{05191B62-19AD-3210-BE29-BADB988E5E33}"/>
          </ac:spMkLst>
        </pc:spChg>
        <pc:spChg chg="add del mod">
          <ac:chgData name="Rudra Patel" userId="289d9cb40740b4bc" providerId="LiveId" clId="{CC82D2D1-87B2-4B3F-9839-8D27A073B5FF}" dt="2023-03-24T11:34:01.554" v="2865" actId="478"/>
          <ac:spMkLst>
            <pc:docMk/>
            <pc:sldMk cId="1391016326" sldId="256"/>
            <ac:spMk id="6" creationId="{CF1A58EC-7BC4-FDC6-5468-3D351C98C361}"/>
          </ac:spMkLst>
        </pc:spChg>
        <pc:spChg chg="add del mod">
          <ac:chgData name="Rudra Patel" userId="289d9cb40740b4bc" providerId="LiveId" clId="{CC82D2D1-87B2-4B3F-9839-8D27A073B5FF}" dt="2023-03-24T11:33:55.205" v="2864" actId="478"/>
          <ac:spMkLst>
            <pc:docMk/>
            <pc:sldMk cId="1391016326" sldId="256"/>
            <ac:spMk id="9" creationId="{3AE467CA-2365-A44C-9F8B-571D879AF925}"/>
          </ac:spMkLst>
        </pc:spChg>
        <pc:picChg chg="add mod">
          <ac:chgData name="Rudra Patel" userId="289d9cb40740b4bc" providerId="LiveId" clId="{CC82D2D1-87B2-4B3F-9839-8D27A073B5FF}" dt="2023-03-24T08:10:25.207" v="2163" actId="1076"/>
          <ac:picMkLst>
            <pc:docMk/>
            <pc:sldMk cId="1391016326" sldId="256"/>
            <ac:picMk id="5" creationId="{52C3CED1-D2AF-7745-9327-7A2590929208}"/>
          </ac:picMkLst>
        </pc:picChg>
        <pc:picChg chg="add del mod ord">
          <ac:chgData name="Rudra Patel" userId="289d9cb40740b4bc" providerId="LiveId" clId="{CC82D2D1-87B2-4B3F-9839-8D27A073B5FF}" dt="2023-03-25T02:04:38.293" v="3933" actId="478"/>
          <ac:picMkLst>
            <pc:docMk/>
            <pc:sldMk cId="1391016326" sldId="256"/>
            <ac:picMk id="6" creationId="{567955FA-7913-002E-BB16-298DC259BBCC}"/>
          </ac:picMkLst>
        </pc:picChg>
        <pc:picChg chg="add mod">
          <ac:chgData name="Rudra Patel" userId="289d9cb40740b4bc" providerId="LiveId" clId="{CC82D2D1-87B2-4B3F-9839-8D27A073B5FF}" dt="2023-03-19T13:48:53.297" v="1954" actId="1076"/>
          <ac:picMkLst>
            <pc:docMk/>
            <pc:sldMk cId="1391016326" sldId="256"/>
            <ac:picMk id="7" creationId="{36936C17-6878-0466-2921-A8293F320B3A}"/>
          </ac:picMkLst>
        </pc:picChg>
        <pc:inkChg chg="add del">
          <ac:chgData name="Rudra Patel" userId="289d9cb40740b4bc" providerId="LiveId" clId="{CC82D2D1-87B2-4B3F-9839-8D27A073B5FF}" dt="2023-03-24T11:32:34.599" v="2842" actId="9405"/>
          <ac:inkMkLst>
            <pc:docMk/>
            <pc:sldMk cId="1391016326" sldId="256"/>
            <ac:inkMk id="8" creationId="{CA158E8B-08A5-7519-34E9-EC01E9E699FD}"/>
          </ac:inkMkLst>
        </pc:inkChg>
      </pc:sldChg>
      <pc:sldChg chg="addSp delSp modSp mod">
        <pc:chgData name="Rudra Patel" userId="289d9cb40740b4bc" providerId="LiveId" clId="{CC82D2D1-87B2-4B3F-9839-8D27A073B5FF}" dt="2023-03-25T00:50:46.362" v="3889" actId="20577"/>
        <pc:sldMkLst>
          <pc:docMk/>
          <pc:sldMk cId="61252526" sldId="257"/>
        </pc:sldMkLst>
        <pc:spChg chg="mod">
          <ac:chgData name="Rudra Patel" userId="289d9cb40740b4bc" providerId="LiveId" clId="{CC82D2D1-87B2-4B3F-9839-8D27A073B5FF}" dt="2023-03-24T08:11:20.618" v="2187" actId="20577"/>
          <ac:spMkLst>
            <pc:docMk/>
            <pc:sldMk cId="61252526" sldId="257"/>
            <ac:spMk id="2" creationId="{3B0C501D-9078-AD1D-37A1-42CC7AFF4C48}"/>
          </ac:spMkLst>
        </pc:spChg>
        <pc:spChg chg="mod">
          <ac:chgData name="Rudra Patel" userId="289d9cb40740b4bc" providerId="LiveId" clId="{CC82D2D1-87B2-4B3F-9839-8D27A073B5FF}" dt="2023-03-25T00:50:46.362" v="3889" actId="20577"/>
          <ac:spMkLst>
            <pc:docMk/>
            <pc:sldMk cId="61252526" sldId="257"/>
            <ac:spMk id="3" creationId="{60D37731-F48D-AD95-80BD-3B78CCE8974F}"/>
          </ac:spMkLst>
        </pc:spChg>
        <pc:picChg chg="add mod">
          <ac:chgData name="Rudra Patel" userId="289d9cb40740b4bc" providerId="LiveId" clId="{CC82D2D1-87B2-4B3F-9839-8D27A073B5FF}" dt="2023-03-19T13:49:02.837" v="1955"/>
          <ac:picMkLst>
            <pc:docMk/>
            <pc:sldMk cId="61252526" sldId="257"/>
            <ac:picMk id="4" creationId="{B86DAF22-2286-06B6-CFB8-8A6680FC9338}"/>
          </ac:picMkLst>
        </pc:picChg>
        <pc:picChg chg="add del mod">
          <ac:chgData name="Rudra Patel" userId="289d9cb40740b4bc" providerId="LiveId" clId="{CC82D2D1-87B2-4B3F-9839-8D27A073B5FF}" dt="2023-03-24T08:09:21.878" v="2141" actId="478"/>
          <ac:picMkLst>
            <pc:docMk/>
            <pc:sldMk cId="61252526" sldId="257"/>
            <ac:picMk id="5" creationId="{5BACD58E-CF9A-CB6F-E7C4-8E4C5AFE486A}"/>
          </ac:picMkLst>
        </pc:picChg>
        <pc:picChg chg="add del mod">
          <ac:chgData name="Rudra Patel" userId="289d9cb40740b4bc" providerId="LiveId" clId="{CC82D2D1-87B2-4B3F-9839-8D27A073B5FF}" dt="2023-03-24T08:08:14.729" v="2108"/>
          <ac:picMkLst>
            <pc:docMk/>
            <pc:sldMk cId="61252526" sldId="257"/>
            <ac:picMk id="6" creationId="{60522C89-82A8-3F86-DD69-48D512C7E1BF}"/>
          </ac:picMkLst>
        </pc:picChg>
        <pc:picChg chg="add del mod">
          <ac:chgData name="Rudra Patel" userId="289d9cb40740b4bc" providerId="LiveId" clId="{CC82D2D1-87B2-4B3F-9839-8D27A073B5FF}" dt="2023-03-24T08:10:17.829" v="2161"/>
          <ac:picMkLst>
            <pc:docMk/>
            <pc:sldMk cId="61252526" sldId="257"/>
            <ac:picMk id="7" creationId="{327A0000-2B73-38BA-5D1E-0563BE4207F7}"/>
          </ac:picMkLst>
        </pc:picChg>
        <pc:picChg chg="add mod">
          <ac:chgData name="Rudra Patel" userId="289d9cb40740b4bc" providerId="LiveId" clId="{CC82D2D1-87B2-4B3F-9839-8D27A073B5FF}" dt="2023-03-24T08:10:29.617" v="2164"/>
          <ac:picMkLst>
            <pc:docMk/>
            <pc:sldMk cId="61252526" sldId="257"/>
            <ac:picMk id="8" creationId="{D72332CE-6F9F-AC39-7F5A-92428388476F}"/>
          </ac:picMkLst>
        </pc:picChg>
      </pc:sldChg>
      <pc:sldChg chg="addSp delSp modSp mod">
        <pc:chgData name="Rudra Patel" userId="289d9cb40740b4bc" providerId="LiveId" clId="{CC82D2D1-87B2-4B3F-9839-8D27A073B5FF}" dt="2023-03-25T02:58:38.421" v="3963" actId="20577"/>
        <pc:sldMkLst>
          <pc:docMk/>
          <pc:sldMk cId="2119674898" sldId="258"/>
        </pc:sldMkLst>
        <pc:spChg chg="mod">
          <ac:chgData name="Rudra Patel" userId="289d9cb40740b4bc" providerId="LiveId" clId="{CC82D2D1-87B2-4B3F-9839-8D27A073B5FF}" dt="2023-03-25T02:58:38.421" v="3963" actId="20577"/>
          <ac:spMkLst>
            <pc:docMk/>
            <pc:sldMk cId="2119674898" sldId="258"/>
            <ac:spMk id="3" creationId="{47FC36E5-448A-CC4E-0D9E-8A3E03D2481D}"/>
          </ac:spMkLst>
        </pc:spChg>
        <pc:picChg chg="add mod">
          <ac:chgData name="Rudra Patel" userId="289d9cb40740b4bc" providerId="LiveId" clId="{CC82D2D1-87B2-4B3F-9839-8D27A073B5FF}" dt="2023-03-19T13:49:05.792" v="1956"/>
          <ac:picMkLst>
            <pc:docMk/>
            <pc:sldMk cId="2119674898" sldId="258"/>
            <ac:picMk id="4" creationId="{D888D9BA-DFA0-FF86-9D3A-6013E9F31749}"/>
          </ac:picMkLst>
        </pc:picChg>
        <pc:picChg chg="add del mod">
          <ac:chgData name="Rudra Patel" userId="289d9cb40740b4bc" providerId="LiveId" clId="{CC82D2D1-87B2-4B3F-9839-8D27A073B5FF}" dt="2023-03-24T08:09:10.485" v="2138"/>
          <ac:picMkLst>
            <pc:docMk/>
            <pc:sldMk cId="2119674898" sldId="258"/>
            <ac:picMk id="5" creationId="{24DB6BC5-42F1-DE8C-A8E2-F00AB9835B27}"/>
          </ac:picMkLst>
        </pc:picChg>
        <pc:picChg chg="add del mod">
          <ac:chgData name="Rudra Patel" userId="289d9cb40740b4bc" providerId="LiveId" clId="{CC82D2D1-87B2-4B3F-9839-8D27A073B5FF}" dt="2023-03-24T08:10:17.456" v="2160"/>
          <ac:picMkLst>
            <pc:docMk/>
            <pc:sldMk cId="2119674898" sldId="258"/>
            <ac:picMk id="6" creationId="{0C909501-C32D-0A2F-D155-94CF61803AC8}"/>
          </ac:picMkLst>
        </pc:picChg>
        <pc:picChg chg="add mod">
          <ac:chgData name="Rudra Patel" userId="289d9cb40740b4bc" providerId="LiveId" clId="{CC82D2D1-87B2-4B3F-9839-8D27A073B5FF}" dt="2023-03-24T08:10:31.351" v="2165"/>
          <ac:picMkLst>
            <pc:docMk/>
            <pc:sldMk cId="2119674898" sldId="258"/>
            <ac:picMk id="7" creationId="{CD7F2259-232F-14D5-6E80-D9883276DA0B}"/>
          </ac:picMkLst>
        </pc:picChg>
      </pc:sldChg>
      <pc:sldChg chg="addSp delSp modSp new mod ord">
        <pc:chgData name="Rudra Patel" userId="289d9cb40740b4bc" providerId="LiveId" clId="{CC82D2D1-87B2-4B3F-9839-8D27A073B5FF}" dt="2023-09-28T19:10:07.186" v="4046" actId="1076"/>
        <pc:sldMkLst>
          <pc:docMk/>
          <pc:sldMk cId="3522260814" sldId="259"/>
        </pc:sldMkLst>
        <pc:spChg chg="mod">
          <ac:chgData name="Rudra Patel" userId="289d9cb40740b4bc" providerId="LiveId" clId="{CC82D2D1-87B2-4B3F-9839-8D27A073B5FF}" dt="2023-03-19T12:45:39.869" v="269" actId="20577"/>
          <ac:spMkLst>
            <pc:docMk/>
            <pc:sldMk cId="3522260814" sldId="259"/>
            <ac:spMk id="2" creationId="{C558E31B-3A31-C41B-5E40-8EF21348089E}"/>
          </ac:spMkLst>
        </pc:spChg>
        <pc:spChg chg="mod">
          <ac:chgData name="Rudra Patel" userId="289d9cb40740b4bc" providerId="LiveId" clId="{CC82D2D1-87B2-4B3F-9839-8D27A073B5FF}" dt="2023-03-24T16:52:54.233" v="3773" actId="20577"/>
          <ac:spMkLst>
            <pc:docMk/>
            <pc:sldMk cId="3522260814" sldId="259"/>
            <ac:spMk id="3" creationId="{EC9D02E6-56C0-750E-3AC4-D6D98BD5C6FA}"/>
          </ac:spMkLst>
        </pc:spChg>
        <pc:picChg chg="add mod">
          <ac:chgData name="Rudra Patel" userId="289d9cb40740b4bc" providerId="LiveId" clId="{CC82D2D1-87B2-4B3F-9839-8D27A073B5FF}" dt="2023-09-28T19:10:07.186" v="4046" actId="1076"/>
          <ac:picMkLst>
            <pc:docMk/>
            <pc:sldMk cId="3522260814" sldId="259"/>
            <ac:picMk id="4" creationId="{952544A5-339C-3098-7DE8-3042CA0ACB18}"/>
          </ac:picMkLst>
        </pc:picChg>
        <pc:picChg chg="add del mod">
          <ac:chgData name="Rudra Patel" userId="289d9cb40740b4bc" providerId="LiveId" clId="{CC82D2D1-87B2-4B3F-9839-8D27A073B5FF}" dt="2023-03-24T08:09:09.729" v="2137"/>
          <ac:picMkLst>
            <pc:docMk/>
            <pc:sldMk cId="3522260814" sldId="259"/>
            <ac:picMk id="5" creationId="{99821209-D684-C922-D657-4B65341CC9E1}"/>
          </ac:picMkLst>
        </pc:picChg>
        <pc:picChg chg="add mod">
          <ac:chgData name="Rudra Patel" userId="289d9cb40740b4bc" providerId="LiveId" clId="{CC82D2D1-87B2-4B3F-9839-8D27A073B5FF}" dt="2023-03-25T02:02:02.277" v="3928" actId="1076"/>
          <ac:picMkLst>
            <pc:docMk/>
            <pc:sldMk cId="3522260814" sldId="259"/>
            <ac:picMk id="6" creationId="{5785D475-3691-E754-40CE-1B78AF03A9BA}"/>
          </ac:picMkLst>
        </pc:picChg>
        <pc:picChg chg="add del mod">
          <ac:chgData name="Rudra Patel" userId="289d9cb40740b4bc" providerId="LiveId" clId="{CC82D2D1-87B2-4B3F-9839-8D27A073B5FF}" dt="2023-03-24T08:10:17.107" v="2159"/>
          <ac:picMkLst>
            <pc:docMk/>
            <pc:sldMk cId="3522260814" sldId="259"/>
            <ac:picMk id="6" creationId="{C0441861-E32C-E238-D62E-4BD427D2B9A8}"/>
          </ac:picMkLst>
        </pc:picChg>
        <pc:picChg chg="add mod">
          <ac:chgData name="Rudra Patel" userId="289d9cb40740b4bc" providerId="LiveId" clId="{CC82D2D1-87B2-4B3F-9839-8D27A073B5FF}" dt="2023-03-24T08:10:32.947" v="2166"/>
          <ac:picMkLst>
            <pc:docMk/>
            <pc:sldMk cId="3522260814" sldId="259"/>
            <ac:picMk id="7" creationId="{BD4F445D-B6FD-AB7D-FBDE-C02691A10AB2}"/>
          </ac:picMkLst>
        </pc:picChg>
      </pc:sldChg>
      <pc:sldChg chg="addSp delSp modSp new del mod ord">
        <pc:chgData name="Rudra Patel" userId="289d9cb40740b4bc" providerId="LiveId" clId="{CC82D2D1-87B2-4B3F-9839-8D27A073B5FF}" dt="2023-03-25T00:50:26.415" v="3885" actId="2696"/>
        <pc:sldMkLst>
          <pc:docMk/>
          <pc:sldMk cId="1112513565" sldId="260"/>
        </pc:sldMkLst>
        <pc:spChg chg="mod">
          <ac:chgData name="Rudra Patel" userId="289d9cb40740b4bc" providerId="LiveId" clId="{CC82D2D1-87B2-4B3F-9839-8D27A073B5FF}" dt="2023-03-19T12:49:29.580" v="534" actId="20577"/>
          <ac:spMkLst>
            <pc:docMk/>
            <pc:sldMk cId="1112513565" sldId="260"/>
            <ac:spMk id="2" creationId="{C128EFFF-D879-74AB-282B-3EFCE3B52407}"/>
          </ac:spMkLst>
        </pc:spChg>
        <pc:spChg chg="mod">
          <ac:chgData name="Rudra Patel" userId="289d9cb40740b4bc" providerId="LiveId" clId="{CC82D2D1-87B2-4B3F-9839-8D27A073B5FF}" dt="2023-03-24T16:59:28.074" v="3880" actId="20577"/>
          <ac:spMkLst>
            <pc:docMk/>
            <pc:sldMk cId="1112513565" sldId="260"/>
            <ac:spMk id="3" creationId="{F42ADB86-576D-3BEC-F9BF-764FC2A8547A}"/>
          </ac:spMkLst>
        </pc:spChg>
        <pc:picChg chg="add mod">
          <ac:chgData name="Rudra Patel" userId="289d9cb40740b4bc" providerId="LiveId" clId="{CC82D2D1-87B2-4B3F-9839-8D27A073B5FF}" dt="2023-03-19T13:49:08.632" v="1958"/>
          <ac:picMkLst>
            <pc:docMk/>
            <pc:sldMk cId="1112513565" sldId="260"/>
            <ac:picMk id="4" creationId="{B0CE7BBC-4019-C457-6BE4-4BE004409B1B}"/>
          </ac:picMkLst>
        </pc:picChg>
        <pc:picChg chg="add del mod">
          <ac:chgData name="Rudra Patel" userId="289d9cb40740b4bc" providerId="LiveId" clId="{CC82D2D1-87B2-4B3F-9839-8D27A073B5FF}" dt="2023-03-24T08:09:08.990" v="2136"/>
          <ac:picMkLst>
            <pc:docMk/>
            <pc:sldMk cId="1112513565" sldId="260"/>
            <ac:picMk id="5" creationId="{012C693F-2258-4F0E-DB8E-4DFBD8437DC8}"/>
          </ac:picMkLst>
        </pc:picChg>
        <pc:picChg chg="add del mod">
          <ac:chgData name="Rudra Patel" userId="289d9cb40740b4bc" providerId="LiveId" clId="{CC82D2D1-87B2-4B3F-9839-8D27A073B5FF}" dt="2023-03-24T08:10:16.758" v="2158"/>
          <ac:picMkLst>
            <pc:docMk/>
            <pc:sldMk cId="1112513565" sldId="260"/>
            <ac:picMk id="6" creationId="{7395AE47-6C60-622B-46E6-A50AE4D13344}"/>
          </ac:picMkLst>
        </pc:picChg>
        <pc:picChg chg="add mod">
          <ac:chgData name="Rudra Patel" userId="289d9cb40740b4bc" providerId="LiveId" clId="{CC82D2D1-87B2-4B3F-9839-8D27A073B5FF}" dt="2023-03-24T08:10:34.346" v="2167"/>
          <ac:picMkLst>
            <pc:docMk/>
            <pc:sldMk cId="1112513565" sldId="260"/>
            <ac:picMk id="7" creationId="{7A1FC84A-7678-D577-2E61-0AFA15B7B757}"/>
          </ac:picMkLst>
        </pc:picChg>
      </pc:sldChg>
      <pc:sldChg chg="addSp delSp modSp new mod ord">
        <pc:chgData name="Rudra Patel" userId="289d9cb40740b4bc" providerId="LiveId" clId="{CC82D2D1-87B2-4B3F-9839-8D27A073B5FF}" dt="2023-03-25T05:12:58.379" v="3969" actId="123"/>
        <pc:sldMkLst>
          <pc:docMk/>
          <pc:sldMk cId="207491180" sldId="261"/>
        </pc:sldMkLst>
        <pc:spChg chg="mod">
          <ac:chgData name="Rudra Patel" userId="289d9cb40740b4bc" providerId="LiveId" clId="{CC82D2D1-87B2-4B3F-9839-8D27A073B5FF}" dt="2023-03-19T12:54:25.450" v="890" actId="20577"/>
          <ac:spMkLst>
            <pc:docMk/>
            <pc:sldMk cId="207491180" sldId="261"/>
            <ac:spMk id="2" creationId="{E3C16B10-3025-D247-16F8-2E5EE603B457}"/>
          </ac:spMkLst>
        </pc:spChg>
        <pc:spChg chg="mod">
          <ac:chgData name="Rudra Patel" userId="289d9cb40740b4bc" providerId="LiveId" clId="{CC82D2D1-87B2-4B3F-9839-8D27A073B5FF}" dt="2023-03-25T05:12:58.379" v="3969" actId="123"/>
          <ac:spMkLst>
            <pc:docMk/>
            <pc:sldMk cId="207491180" sldId="261"/>
            <ac:spMk id="3" creationId="{10085DBF-E105-75B0-AABA-3119C391F842}"/>
          </ac:spMkLst>
        </pc:spChg>
        <pc:picChg chg="add mod">
          <ac:chgData name="Rudra Patel" userId="289d9cb40740b4bc" providerId="LiveId" clId="{CC82D2D1-87B2-4B3F-9839-8D27A073B5FF}" dt="2023-03-19T13:49:10.200" v="1959"/>
          <ac:picMkLst>
            <pc:docMk/>
            <pc:sldMk cId="207491180" sldId="261"/>
            <ac:picMk id="4" creationId="{BCEC508A-7E79-8858-F42D-1B13DECDC1A2}"/>
          </ac:picMkLst>
        </pc:picChg>
        <pc:picChg chg="add del mod">
          <ac:chgData name="Rudra Patel" userId="289d9cb40740b4bc" providerId="LiveId" clId="{CC82D2D1-87B2-4B3F-9839-8D27A073B5FF}" dt="2023-03-24T08:09:08.324" v="2135"/>
          <ac:picMkLst>
            <pc:docMk/>
            <pc:sldMk cId="207491180" sldId="261"/>
            <ac:picMk id="5" creationId="{01CDC5E9-357B-EC0D-52D3-85F20A4532E7}"/>
          </ac:picMkLst>
        </pc:picChg>
        <pc:picChg chg="add del mod">
          <ac:chgData name="Rudra Patel" userId="289d9cb40740b4bc" providerId="LiveId" clId="{CC82D2D1-87B2-4B3F-9839-8D27A073B5FF}" dt="2023-03-24T08:10:16.332" v="2157"/>
          <ac:picMkLst>
            <pc:docMk/>
            <pc:sldMk cId="207491180" sldId="261"/>
            <ac:picMk id="6" creationId="{567704AA-7CD1-1197-972E-E7A36E7E9B93}"/>
          </ac:picMkLst>
        </pc:picChg>
        <pc:picChg chg="add mod">
          <ac:chgData name="Rudra Patel" userId="289d9cb40740b4bc" providerId="LiveId" clId="{CC82D2D1-87B2-4B3F-9839-8D27A073B5FF}" dt="2023-03-25T02:05:14.014" v="3938" actId="1076"/>
          <ac:picMkLst>
            <pc:docMk/>
            <pc:sldMk cId="207491180" sldId="261"/>
            <ac:picMk id="6" creationId="{59A3BEA8-BBD9-DFD8-13B5-E98CFAE5C984}"/>
          </ac:picMkLst>
        </pc:picChg>
        <pc:picChg chg="add mod">
          <ac:chgData name="Rudra Patel" userId="289d9cb40740b4bc" providerId="LiveId" clId="{CC82D2D1-87B2-4B3F-9839-8D27A073B5FF}" dt="2023-03-24T08:10:36.812" v="2168"/>
          <ac:picMkLst>
            <pc:docMk/>
            <pc:sldMk cId="207491180" sldId="261"/>
            <ac:picMk id="7" creationId="{CA8AE8FA-C9F5-0551-766C-6EB97D146F07}"/>
          </ac:picMkLst>
        </pc:picChg>
      </pc:sldChg>
      <pc:sldChg chg="addSp delSp modSp new mod ord">
        <pc:chgData name="Rudra Patel" userId="289d9cb40740b4bc" providerId="LiveId" clId="{CC82D2D1-87B2-4B3F-9839-8D27A073B5FF}" dt="2023-03-25T02:07:41.338" v="3946" actId="1076"/>
        <pc:sldMkLst>
          <pc:docMk/>
          <pc:sldMk cId="3551572110" sldId="262"/>
        </pc:sldMkLst>
        <pc:spChg chg="mod">
          <ac:chgData name="Rudra Patel" userId="289d9cb40740b4bc" providerId="LiveId" clId="{CC82D2D1-87B2-4B3F-9839-8D27A073B5FF}" dt="2023-03-19T13:29:04.756" v="1328" actId="20577"/>
          <ac:spMkLst>
            <pc:docMk/>
            <pc:sldMk cId="3551572110" sldId="262"/>
            <ac:spMk id="2" creationId="{984C5338-FE7D-3A14-A4D4-2CB80E9370CA}"/>
          </ac:spMkLst>
        </pc:spChg>
        <pc:spChg chg="mod">
          <ac:chgData name="Rudra Patel" userId="289d9cb40740b4bc" providerId="LiveId" clId="{CC82D2D1-87B2-4B3F-9839-8D27A073B5FF}" dt="2023-03-24T17:12:19.343" v="3884" actId="123"/>
          <ac:spMkLst>
            <pc:docMk/>
            <pc:sldMk cId="3551572110" sldId="262"/>
            <ac:spMk id="3" creationId="{607E9C08-C356-4884-3EE8-8BAC970A0CFA}"/>
          </ac:spMkLst>
        </pc:spChg>
        <pc:picChg chg="add mod">
          <ac:chgData name="Rudra Patel" userId="289d9cb40740b4bc" providerId="LiveId" clId="{CC82D2D1-87B2-4B3F-9839-8D27A073B5FF}" dt="2023-03-19T13:49:11.779" v="1960"/>
          <ac:picMkLst>
            <pc:docMk/>
            <pc:sldMk cId="3551572110" sldId="262"/>
            <ac:picMk id="4" creationId="{65096F4D-4FD2-30BB-BFC4-F1D06F1C7B4F}"/>
          </ac:picMkLst>
        </pc:picChg>
        <pc:picChg chg="add del mod">
          <ac:chgData name="Rudra Patel" userId="289d9cb40740b4bc" providerId="LiveId" clId="{CC82D2D1-87B2-4B3F-9839-8D27A073B5FF}" dt="2023-03-24T08:09:07.785" v="2134"/>
          <ac:picMkLst>
            <pc:docMk/>
            <pc:sldMk cId="3551572110" sldId="262"/>
            <ac:picMk id="5" creationId="{B8363830-E741-C8C4-5A5A-A014FA52E9A1}"/>
          </ac:picMkLst>
        </pc:picChg>
        <pc:picChg chg="add del mod">
          <ac:chgData name="Rudra Patel" userId="289d9cb40740b4bc" providerId="LiveId" clId="{CC82D2D1-87B2-4B3F-9839-8D27A073B5FF}" dt="2023-03-24T08:10:16.002" v="2156"/>
          <ac:picMkLst>
            <pc:docMk/>
            <pc:sldMk cId="3551572110" sldId="262"/>
            <ac:picMk id="6" creationId="{3B02BADE-923B-7AAF-2D6B-59DCDD336063}"/>
          </ac:picMkLst>
        </pc:picChg>
        <pc:picChg chg="add mod">
          <ac:chgData name="Rudra Patel" userId="289d9cb40740b4bc" providerId="LiveId" clId="{CC82D2D1-87B2-4B3F-9839-8D27A073B5FF}" dt="2023-03-25T02:07:41.338" v="3946" actId="1076"/>
          <ac:picMkLst>
            <pc:docMk/>
            <pc:sldMk cId="3551572110" sldId="262"/>
            <ac:picMk id="6" creationId="{ED471473-04F3-E96C-829C-5AD3894CA025}"/>
          </ac:picMkLst>
        </pc:picChg>
        <pc:picChg chg="add mod">
          <ac:chgData name="Rudra Patel" userId="289d9cb40740b4bc" providerId="LiveId" clId="{CC82D2D1-87B2-4B3F-9839-8D27A073B5FF}" dt="2023-03-24T08:10:38.147" v="2169"/>
          <ac:picMkLst>
            <pc:docMk/>
            <pc:sldMk cId="3551572110" sldId="262"/>
            <ac:picMk id="7" creationId="{4B9251B0-9782-91C9-DBAD-081FA8B5971C}"/>
          </ac:picMkLst>
        </pc:picChg>
      </pc:sldChg>
      <pc:sldChg chg="addSp delSp modSp new mod ord">
        <pc:chgData name="Rudra Patel" userId="289d9cb40740b4bc" providerId="LiveId" clId="{CC82D2D1-87B2-4B3F-9839-8D27A073B5FF}" dt="2023-03-24T16:50:16.063" v="3750" actId="2711"/>
        <pc:sldMkLst>
          <pc:docMk/>
          <pc:sldMk cId="1048712417" sldId="263"/>
        </pc:sldMkLst>
        <pc:spChg chg="mod">
          <ac:chgData name="Rudra Patel" userId="289d9cb40740b4bc" providerId="LiveId" clId="{CC82D2D1-87B2-4B3F-9839-8D27A073B5FF}" dt="2023-03-19T13:38:20.628" v="1671" actId="20577"/>
          <ac:spMkLst>
            <pc:docMk/>
            <pc:sldMk cId="1048712417" sldId="263"/>
            <ac:spMk id="2" creationId="{0DAD8779-776B-F5C0-FB2B-520F4306EFF4}"/>
          </ac:spMkLst>
        </pc:spChg>
        <pc:spChg chg="mod">
          <ac:chgData name="Rudra Patel" userId="289d9cb40740b4bc" providerId="LiveId" clId="{CC82D2D1-87B2-4B3F-9839-8D27A073B5FF}" dt="2023-03-24T16:50:16.063" v="3750" actId="2711"/>
          <ac:spMkLst>
            <pc:docMk/>
            <pc:sldMk cId="1048712417" sldId="263"/>
            <ac:spMk id="3" creationId="{67AA133B-9688-79D2-6D02-1FC9E37D49EC}"/>
          </ac:spMkLst>
        </pc:spChg>
        <pc:picChg chg="add mod">
          <ac:chgData name="Rudra Patel" userId="289d9cb40740b4bc" providerId="LiveId" clId="{CC82D2D1-87B2-4B3F-9839-8D27A073B5FF}" dt="2023-03-19T13:49:14.427" v="1961"/>
          <ac:picMkLst>
            <pc:docMk/>
            <pc:sldMk cId="1048712417" sldId="263"/>
            <ac:picMk id="4" creationId="{F234F017-31CB-8AB3-CE8C-63F970AB6719}"/>
          </ac:picMkLst>
        </pc:picChg>
        <pc:picChg chg="add del mod">
          <ac:chgData name="Rudra Patel" userId="289d9cb40740b4bc" providerId="LiveId" clId="{CC82D2D1-87B2-4B3F-9839-8D27A073B5FF}" dt="2023-03-24T08:08:17.693" v="2112"/>
          <ac:picMkLst>
            <pc:docMk/>
            <pc:sldMk cId="1048712417" sldId="263"/>
            <ac:picMk id="5" creationId="{FC13EA3B-D217-E00A-458A-77668C60F8F3}"/>
          </ac:picMkLst>
        </pc:picChg>
        <pc:picChg chg="add del mod">
          <ac:chgData name="Rudra Patel" userId="289d9cb40740b4bc" providerId="LiveId" clId="{CC82D2D1-87B2-4B3F-9839-8D27A073B5FF}" dt="2023-03-24T08:09:05.436" v="2127"/>
          <ac:picMkLst>
            <pc:docMk/>
            <pc:sldMk cId="1048712417" sldId="263"/>
            <ac:picMk id="6" creationId="{0437A191-55D9-A899-1A46-6BDB17BADA4E}"/>
          </ac:picMkLst>
        </pc:picChg>
        <pc:picChg chg="add del mod">
          <ac:chgData name="Rudra Patel" userId="289d9cb40740b4bc" providerId="LiveId" clId="{CC82D2D1-87B2-4B3F-9839-8D27A073B5FF}" dt="2023-03-24T08:10:15.749" v="2155"/>
          <ac:picMkLst>
            <pc:docMk/>
            <pc:sldMk cId="1048712417" sldId="263"/>
            <ac:picMk id="7" creationId="{7C1ACB97-A3FB-6EC3-F548-58D8E6A38CCB}"/>
          </ac:picMkLst>
        </pc:picChg>
        <pc:picChg chg="add mod">
          <ac:chgData name="Rudra Patel" userId="289d9cb40740b4bc" providerId="LiveId" clId="{CC82D2D1-87B2-4B3F-9839-8D27A073B5FF}" dt="2023-03-24T08:10:39.704" v="2170"/>
          <ac:picMkLst>
            <pc:docMk/>
            <pc:sldMk cId="1048712417" sldId="263"/>
            <ac:picMk id="8" creationId="{75D8AE1D-A25E-AE68-AA1E-CB1145863F40}"/>
          </ac:picMkLst>
        </pc:picChg>
      </pc:sldChg>
      <pc:sldChg chg="addSp delSp modSp new mod modClrScheme chgLayout">
        <pc:chgData name="Rudra Patel" userId="289d9cb40740b4bc" providerId="LiveId" clId="{CC82D2D1-87B2-4B3F-9839-8D27A073B5FF}" dt="2023-03-24T08:10:05.858" v="2154"/>
        <pc:sldMkLst>
          <pc:docMk/>
          <pc:sldMk cId="3833930156" sldId="264"/>
        </pc:sldMkLst>
        <pc:spChg chg="add del mod ord">
          <ac:chgData name="Rudra Patel" userId="289d9cb40740b4bc" providerId="LiveId" clId="{CC82D2D1-87B2-4B3F-9839-8D27A073B5FF}" dt="2023-03-19T13:45:14.381" v="1928" actId="700"/>
          <ac:spMkLst>
            <pc:docMk/>
            <pc:sldMk cId="3833930156" sldId="264"/>
            <ac:spMk id="2" creationId="{DDD21B2B-8178-5501-C854-384388EF1559}"/>
          </ac:spMkLst>
        </pc:spChg>
        <pc:spChg chg="add del mod ord">
          <ac:chgData name="Rudra Patel" userId="289d9cb40740b4bc" providerId="LiveId" clId="{CC82D2D1-87B2-4B3F-9839-8D27A073B5FF}" dt="2023-03-19T13:45:14.381" v="1928" actId="700"/>
          <ac:spMkLst>
            <pc:docMk/>
            <pc:sldMk cId="3833930156" sldId="264"/>
            <ac:spMk id="3" creationId="{33E37026-309C-DB31-66B7-EC33DAF322A8}"/>
          </ac:spMkLst>
        </pc:spChg>
        <pc:spChg chg="add del mod ord">
          <ac:chgData name="Rudra Patel" userId="289d9cb40740b4bc" providerId="LiveId" clId="{CC82D2D1-87B2-4B3F-9839-8D27A073B5FF}" dt="2023-03-19T13:44:05.127" v="1927" actId="700"/>
          <ac:spMkLst>
            <pc:docMk/>
            <pc:sldMk cId="3833930156" sldId="264"/>
            <ac:spMk id="4" creationId="{F2097202-0DC7-51B9-6D97-F6AFBC287A2D}"/>
          </ac:spMkLst>
        </pc:spChg>
        <pc:spChg chg="add del mod ord">
          <ac:chgData name="Rudra Patel" userId="289d9cb40740b4bc" providerId="LiveId" clId="{CC82D2D1-87B2-4B3F-9839-8D27A073B5FF}" dt="2023-03-19T13:44:05.127" v="1927" actId="700"/>
          <ac:spMkLst>
            <pc:docMk/>
            <pc:sldMk cId="3833930156" sldId="264"/>
            <ac:spMk id="5" creationId="{27FBCA7C-0C17-ACB3-A8F9-44FB270830AD}"/>
          </ac:spMkLst>
        </pc:spChg>
        <pc:spChg chg="add mod ord">
          <ac:chgData name="Rudra Patel" userId="289d9cb40740b4bc" providerId="LiveId" clId="{CC82D2D1-87B2-4B3F-9839-8D27A073B5FF}" dt="2023-03-19T13:46:15.614" v="1945" actId="27636"/>
          <ac:spMkLst>
            <pc:docMk/>
            <pc:sldMk cId="3833930156" sldId="264"/>
            <ac:spMk id="6" creationId="{B5AE31D6-FCB1-716D-2247-4D9E5B994B20}"/>
          </ac:spMkLst>
        </pc:spChg>
        <pc:spChg chg="add mod ord">
          <ac:chgData name="Rudra Patel" userId="289d9cb40740b4bc" providerId="LiveId" clId="{CC82D2D1-87B2-4B3F-9839-8D27A073B5FF}" dt="2023-03-19T13:45:14.381" v="1928" actId="700"/>
          <ac:spMkLst>
            <pc:docMk/>
            <pc:sldMk cId="3833930156" sldId="264"/>
            <ac:spMk id="7" creationId="{E15DA523-0654-C65D-A131-FF5070B8B18F}"/>
          </ac:spMkLst>
        </pc:spChg>
        <pc:picChg chg="add del mod">
          <ac:chgData name="Rudra Patel" userId="289d9cb40740b4bc" providerId="LiveId" clId="{CC82D2D1-87B2-4B3F-9839-8D27A073B5FF}" dt="2023-03-24T08:07:10.173" v="2083"/>
          <ac:picMkLst>
            <pc:docMk/>
            <pc:sldMk cId="3833930156" sldId="264"/>
            <ac:picMk id="2" creationId="{0F09C707-85C1-E2E1-F0B4-9FE5BDB98F11}"/>
          </ac:picMkLst>
        </pc:picChg>
        <pc:picChg chg="add del mod">
          <ac:chgData name="Rudra Patel" userId="289d9cb40740b4bc" providerId="LiveId" clId="{CC82D2D1-87B2-4B3F-9839-8D27A073B5FF}" dt="2023-03-24T08:10:05.858" v="2154"/>
          <ac:picMkLst>
            <pc:docMk/>
            <pc:sldMk cId="3833930156" sldId="264"/>
            <ac:picMk id="3" creationId="{E7A4ECCD-AB61-1A0F-11E9-68F587B2155D}"/>
          </ac:picMkLst>
        </pc:picChg>
        <pc:picChg chg="add del mod">
          <ac:chgData name="Rudra Patel" userId="289d9cb40740b4bc" providerId="LiveId" clId="{CC82D2D1-87B2-4B3F-9839-8D27A073B5FF}" dt="2023-03-19T13:49:23.942" v="1963" actId="478"/>
          <ac:picMkLst>
            <pc:docMk/>
            <pc:sldMk cId="3833930156" sldId="264"/>
            <ac:picMk id="8" creationId="{1B4ADEA5-A52E-4596-3043-49BBCEB87DCF}"/>
          </ac:picMkLst>
        </pc:picChg>
      </pc:sldChg>
      <pc:sldChg chg="add del">
        <pc:chgData name="Rudra Patel" userId="289d9cb40740b4bc" providerId="LiveId" clId="{CC82D2D1-87B2-4B3F-9839-8D27A073B5FF}" dt="2023-03-24T08:08:13.453" v="2106"/>
        <pc:sldMkLst>
          <pc:docMk/>
          <pc:sldMk cId="483290380" sldId="265"/>
        </pc:sldMkLst>
      </pc:sldChg>
      <pc:sldChg chg="modSp new mod ord">
        <pc:chgData name="Rudra Patel" userId="289d9cb40740b4bc" providerId="LiveId" clId="{CC82D2D1-87B2-4B3F-9839-8D27A073B5FF}" dt="2023-03-25T05:17:58.718" v="4045" actId="20577"/>
        <pc:sldMkLst>
          <pc:docMk/>
          <pc:sldMk cId="718679193" sldId="265"/>
        </pc:sldMkLst>
        <pc:spChg chg="mod">
          <ac:chgData name="Rudra Patel" userId="289d9cb40740b4bc" providerId="LiveId" clId="{CC82D2D1-87B2-4B3F-9839-8D27A073B5FF}" dt="2023-03-24T10:17:22.510" v="2610" actId="20577"/>
          <ac:spMkLst>
            <pc:docMk/>
            <pc:sldMk cId="718679193" sldId="265"/>
            <ac:spMk id="2" creationId="{B5155E6B-3233-C6EE-83ED-A78C46208613}"/>
          </ac:spMkLst>
        </pc:spChg>
        <pc:spChg chg="mod">
          <ac:chgData name="Rudra Patel" userId="289d9cb40740b4bc" providerId="LiveId" clId="{CC82D2D1-87B2-4B3F-9839-8D27A073B5FF}" dt="2023-03-24T17:12:04.570" v="3882" actId="113"/>
          <ac:spMkLst>
            <pc:docMk/>
            <pc:sldMk cId="718679193" sldId="265"/>
            <ac:spMk id="3" creationId="{0A2D3C0F-D56E-A9E0-A3D4-34190DDCB3F7}"/>
          </ac:spMkLst>
        </pc:spChg>
        <pc:spChg chg="mod">
          <ac:chgData name="Rudra Patel" userId="289d9cb40740b4bc" providerId="LiveId" clId="{CC82D2D1-87B2-4B3F-9839-8D27A073B5FF}" dt="2023-03-25T05:17:58.718" v="4045" actId="20577"/>
          <ac:spMkLst>
            <pc:docMk/>
            <pc:sldMk cId="718679193" sldId="265"/>
            <ac:spMk id="4" creationId="{53A199A7-1376-11B4-07F6-0A7B5C2901A1}"/>
          </ac:spMkLst>
        </pc:spChg>
        <pc:spChg chg="mod">
          <ac:chgData name="Rudra Patel" userId="289d9cb40740b4bc" providerId="LiveId" clId="{CC82D2D1-87B2-4B3F-9839-8D27A073B5FF}" dt="2023-03-24T17:12:08.218" v="3883" actId="113"/>
          <ac:spMkLst>
            <pc:docMk/>
            <pc:sldMk cId="718679193" sldId="265"/>
            <ac:spMk id="5" creationId="{60F48D07-DAD5-B9B1-CFD6-B47E856C4AAF}"/>
          </ac:spMkLst>
        </pc:spChg>
        <pc:spChg chg="mod">
          <ac:chgData name="Rudra Patel" userId="289d9cb40740b4bc" providerId="LiveId" clId="{CC82D2D1-87B2-4B3F-9839-8D27A073B5FF}" dt="2023-03-24T10:25:45.224" v="2658" actId="123"/>
          <ac:spMkLst>
            <pc:docMk/>
            <pc:sldMk cId="718679193" sldId="265"/>
            <ac:spMk id="6" creationId="{E29C6A64-D819-8701-1B52-2F70F6DEF687}"/>
          </ac:spMkLst>
        </pc:spChg>
      </pc:sldChg>
      <pc:sldChg chg="add del">
        <pc:chgData name="Rudra Patel" userId="289d9cb40740b4bc" providerId="LiveId" clId="{CC82D2D1-87B2-4B3F-9839-8D27A073B5FF}" dt="2023-03-24T08:08:53.989" v="2124"/>
        <pc:sldMkLst>
          <pc:docMk/>
          <pc:sldMk cId="2398006645" sldId="265"/>
        </pc:sldMkLst>
      </pc:sldChg>
      <pc:sldChg chg="add del">
        <pc:chgData name="Rudra Patel" userId="289d9cb40740b4bc" providerId="LiveId" clId="{CC82D2D1-87B2-4B3F-9839-8D27A073B5FF}" dt="2023-03-24T08:08:29.083" v="2114"/>
        <pc:sldMkLst>
          <pc:docMk/>
          <pc:sldMk cId="2553923074" sldId="265"/>
        </pc:sldMkLst>
      </pc:sldChg>
      <pc:sldChg chg="addSp delSp modSp new mod ord">
        <pc:chgData name="Rudra Patel" userId="289d9cb40740b4bc" providerId="LiveId" clId="{CC82D2D1-87B2-4B3F-9839-8D27A073B5FF}" dt="2023-03-25T00:56:01.417" v="3890" actId="14826"/>
        <pc:sldMkLst>
          <pc:docMk/>
          <pc:sldMk cId="1122190977" sldId="266"/>
        </pc:sldMkLst>
        <pc:spChg chg="mod">
          <ac:chgData name="Rudra Patel" userId="289d9cb40740b4bc" providerId="LiveId" clId="{CC82D2D1-87B2-4B3F-9839-8D27A073B5FF}" dt="2023-03-24T15:56:59.991" v="3115" actId="20577"/>
          <ac:spMkLst>
            <pc:docMk/>
            <pc:sldMk cId="1122190977" sldId="266"/>
            <ac:spMk id="2" creationId="{5958CFBB-F121-EE62-A4B1-5980880EB6D4}"/>
          </ac:spMkLst>
        </pc:spChg>
        <pc:spChg chg="del mod">
          <ac:chgData name="Rudra Patel" userId="289d9cb40740b4bc" providerId="LiveId" clId="{CC82D2D1-87B2-4B3F-9839-8D27A073B5FF}" dt="2023-03-24T15:11:18.667" v="3088" actId="931"/>
          <ac:spMkLst>
            <pc:docMk/>
            <pc:sldMk cId="1122190977" sldId="266"/>
            <ac:spMk id="3" creationId="{9ECE1F57-C812-0FAB-38C5-6BB0F5C6FD8A}"/>
          </ac:spMkLst>
        </pc:spChg>
        <pc:picChg chg="add mod">
          <ac:chgData name="Rudra Patel" userId="289d9cb40740b4bc" providerId="LiveId" clId="{CC82D2D1-87B2-4B3F-9839-8D27A073B5FF}" dt="2023-03-25T00:56:01.417" v="3890" actId="14826"/>
          <ac:picMkLst>
            <pc:docMk/>
            <pc:sldMk cId="1122190977" sldId="266"/>
            <ac:picMk id="5" creationId="{7857FB18-8B61-3E78-0811-BABE0808E9A2}"/>
          </ac:picMkLst>
        </pc:picChg>
        <pc:picChg chg="add del mod">
          <ac:chgData name="Rudra Patel" userId="289d9cb40740b4bc" providerId="LiveId" clId="{CC82D2D1-87B2-4B3F-9839-8D27A073B5FF}" dt="2023-03-24T15:09:15.465" v="3085"/>
          <ac:picMkLst>
            <pc:docMk/>
            <pc:sldMk cId="1122190977" sldId="266"/>
            <ac:picMk id="1026" creationId="{A1E1227C-A156-BF28-341A-A767DA67ACC1}"/>
          </ac:picMkLst>
        </pc:picChg>
      </pc:sldChg>
      <pc:sldChg chg="add del">
        <pc:chgData name="Rudra Patel" userId="289d9cb40740b4bc" providerId="LiveId" clId="{CC82D2D1-87B2-4B3F-9839-8D27A073B5FF}" dt="2023-03-24T08:08:13.123" v="2105"/>
        <pc:sldMkLst>
          <pc:docMk/>
          <pc:sldMk cId="2699868638" sldId="266"/>
        </pc:sldMkLst>
      </pc:sldChg>
      <pc:sldChg chg="add del">
        <pc:chgData name="Rudra Patel" userId="289d9cb40740b4bc" providerId="LiveId" clId="{CC82D2D1-87B2-4B3F-9839-8D27A073B5FF}" dt="2023-03-24T08:08:12.792" v="2104"/>
        <pc:sldMkLst>
          <pc:docMk/>
          <pc:sldMk cId="204589903" sldId="267"/>
        </pc:sldMkLst>
      </pc:sldChg>
      <pc:sldChg chg="addSp delSp modSp add mod">
        <pc:chgData name="Rudra Patel" userId="289d9cb40740b4bc" providerId="LiveId" clId="{CC82D2D1-87B2-4B3F-9839-8D27A073B5FF}" dt="2023-03-24T15:57:13.488" v="3129" actId="20577"/>
        <pc:sldMkLst>
          <pc:docMk/>
          <pc:sldMk cId="825391347" sldId="267"/>
        </pc:sldMkLst>
        <pc:spChg chg="mod">
          <ac:chgData name="Rudra Patel" userId="289d9cb40740b4bc" providerId="LiveId" clId="{CC82D2D1-87B2-4B3F-9839-8D27A073B5FF}" dt="2023-03-24T15:57:13.488" v="3129" actId="20577"/>
          <ac:spMkLst>
            <pc:docMk/>
            <pc:sldMk cId="825391347" sldId="267"/>
            <ac:spMk id="2" creationId="{5958CFBB-F121-EE62-A4B1-5980880EB6D4}"/>
          </ac:spMkLst>
        </pc:spChg>
        <pc:spChg chg="add del mod">
          <ac:chgData name="Rudra Patel" userId="289d9cb40740b4bc" providerId="LiveId" clId="{CC82D2D1-87B2-4B3F-9839-8D27A073B5FF}" dt="2023-03-24T15:35:49.517" v="3093" actId="931"/>
          <ac:spMkLst>
            <pc:docMk/>
            <pc:sldMk cId="825391347" sldId="267"/>
            <ac:spMk id="4" creationId="{BBA99289-8F88-AD54-8B43-B7204F045B15}"/>
          </ac:spMkLst>
        </pc:spChg>
        <pc:spChg chg="add del mod">
          <ac:chgData name="Rudra Patel" userId="289d9cb40740b4bc" providerId="LiveId" clId="{CC82D2D1-87B2-4B3F-9839-8D27A073B5FF}" dt="2023-03-24T15:36:04.594" v="3095" actId="931"/>
          <ac:spMkLst>
            <pc:docMk/>
            <pc:sldMk cId="825391347" sldId="267"/>
            <ac:spMk id="9" creationId="{AB96E611-8D0F-0550-75C1-18FD4536D528}"/>
          </ac:spMkLst>
        </pc:spChg>
        <pc:picChg chg="del mod">
          <ac:chgData name="Rudra Patel" userId="289d9cb40740b4bc" providerId="LiveId" clId="{CC82D2D1-87B2-4B3F-9839-8D27A073B5FF}" dt="2023-03-24T15:35:37.322" v="3092" actId="478"/>
          <ac:picMkLst>
            <pc:docMk/>
            <pc:sldMk cId="825391347" sldId="267"/>
            <ac:picMk id="5" creationId="{7857FB18-8B61-3E78-0811-BABE0808E9A2}"/>
          </ac:picMkLst>
        </pc:picChg>
        <pc:picChg chg="add del mod">
          <ac:chgData name="Rudra Patel" userId="289d9cb40740b4bc" providerId="LiveId" clId="{CC82D2D1-87B2-4B3F-9839-8D27A073B5FF}" dt="2023-03-24T15:35:50.910" v="3094" actId="478"/>
          <ac:picMkLst>
            <pc:docMk/>
            <pc:sldMk cId="825391347" sldId="267"/>
            <ac:picMk id="7" creationId="{9C384038-DF76-4E49-0313-C8B72B3BE0E0}"/>
          </ac:picMkLst>
        </pc:picChg>
        <pc:picChg chg="add mod">
          <ac:chgData name="Rudra Patel" userId="289d9cb40740b4bc" providerId="LiveId" clId="{CC82D2D1-87B2-4B3F-9839-8D27A073B5FF}" dt="2023-03-24T15:56:46.040" v="3107" actId="1076"/>
          <ac:picMkLst>
            <pc:docMk/>
            <pc:sldMk cId="825391347" sldId="267"/>
            <ac:picMk id="11" creationId="{E198AA02-98F3-7944-2245-692FDAEF745D}"/>
          </ac:picMkLst>
        </pc:picChg>
      </pc:sldChg>
      <pc:sldChg chg="addSp delSp modSp add mod">
        <pc:chgData name="Rudra Patel" userId="289d9cb40740b4bc" providerId="LiveId" clId="{CC82D2D1-87B2-4B3F-9839-8D27A073B5FF}" dt="2023-03-24T15:57:22.571" v="3137" actId="20577"/>
        <pc:sldMkLst>
          <pc:docMk/>
          <pc:sldMk cId="1895704110" sldId="268"/>
        </pc:sldMkLst>
        <pc:spChg chg="mod">
          <ac:chgData name="Rudra Patel" userId="289d9cb40740b4bc" providerId="LiveId" clId="{CC82D2D1-87B2-4B3F-9839-8D27A073B5FF}" dt="2023-03-24T15:57:22.571" v="3137" actId="20577"/>
          <ac:spMkLst>
            <pc:docMk/>
            <pc:sldMk cId="1895704110" sldId="268"/>
            <ac:spMk id="2" creationId="{5958CFBB-F121-EE62-A4B1-5980880EB6D4}"/>
          </ac:spMkLst>
        </pc:spChg>
        <pc:spChg chg="add del mod">
          <ac:chgData name="Rudra Patel" userId="289d9cb40740b4bc" providerId="LiveId" clId="{CC82D2D1-87B2-4B3F-9839-8D27A073B5FF}" dt="2023-03-24T15:55:57.841" v="3101" actId="931"/>
          <ac:spMkLst>
            <pc:docMk/>
            <pc:sldMk cId="1895704110" sldId="268"/>
            <ac:spMk id="4" creationId="{1EAA45F0-3E2F-D4BC-880B-FCC2EBE05F9C}"/>
          </ac:spMkLst>
        </pc:spChg>
        <pc:picChg chg="add mod">
          <ac:chgData name="Rudra Patel" userId="289d9cb40740b4bc" providerId="LiveId" clId="{CC82D2D1-87B2-4B3F-9839-8D27A073B5FF}" dt="2023-03-24T15:56:08.366" v="3104" actId="1076"/>
          <ac:picMkLst>
            <pc:docMk/>
            <pc:sldMk cId="1895704110" sldId="268"/>
            <ac:picMk id="6" creationId="{31CB2892-73F0-E493-6718-E88E4D059827}"/>
          </ac:picMkLst>
        </pc:picChg>
        <pc:picChg chg="del">
          <ac:chgData name="Rudra Patel" userId="289d9cb40740b4bc" providerId="LiveId" clId="{CC82D2D1-87B2-4B3F-9839-8D27A073B5FF}" dt="2023-03-24T15:36:53.111" v="3100" actId="478"/>
          <ac:picMkLst>
            <pc:docMk/>
            <pc:sldMk cId="1895704110" sldId="268"/>
            <ac:picMk id="11" creationId="{E198AA02-98F3-7944-2245-692FDAEF745D}"/>
          </ac:picMkLst>
        </pc:picChg>
      </pc:sldChg>
      <pc:sldChg chg="add del">
        <pc:chgData name="Rudra Patel" userId="289d9cb40740b4bc" providerId="LiveId" clId="{CC82D2D1-87B2-4B3F-9839-8D27A073B5FF}" dt="2023-03-24T08:08:12.430" v="2103"/>
        <pc:sldMkLst>
          <pc:docMk/>
          <pc:sldMk cId="3826940018" sldId="268"/>
        </pc:sldMkLst>
      </pc:sldChg>
      <pc:sldChg chg="add del">
        <pc:chgData name="Rudra Patel" userId="289d9cb40740b4bc" providerId="LiveId" clId="{CC82D2D1-87B2-4B3F-9839-8D27A073B5FF}" dt="2023-03-24T08:08:11.696" v="2102"/>
        <pc:sldMkLst>
          <pc:docMk/>
          <pc:sldMk cId="4004607589" sldId="269"/>
        </pc:sldMkLst>
      </pc:sldChg>
      <pc:sldChg chg="add del">
        <pc:chgData name="Rudra Patel" userId="289d9cb40740b4bc" providerId="LiveId" clId="{CC82D2D1-87B2-4B3F-9839-8D27A073B5FF}" dt="2023-03-24T08:08:11.498" v="2101"/>
        <pc:sldMkLst>
          <pc:docMk/>
          <pc:sldMk cId="2760389064" sldId="270"/>
        </pc:sldMkLst>
      </pc:sldChg>
      <pc:sldChg chg="add del">
        <pc:chgData name="Rudra Patel" userId="289d9cb40740b4bc" providerId="LiveId" clId="{CC82D2D1-87B2-4B3F-9839-8D27A073B5FF}" dt="2023-03-24T08:08:11.326" v="2100"/>
        <pc:sldMkLst>
          <pc:docMk/>
          <pc:sldMk cId="3806336938" sldId="271"/>
        </pc:sldMkLst>
      </pc:sldChg>
      <pc:sldChg chg="add del">
        <pc:chgData name="Rudra Patel" userId="289d9cb40740b4bc" providerId="LiveId" clId="{CC82D2D1-87B2-4B3F-9839-8D27A073B5FF}" dt="2023-03-24T08:08:11.152" v="2099"/>
        <pc:sldMkLst>
          <pc:docMk/>
          <pc:sldMk cId="829198893" sldId="272"/>
        </pc:sldMkLst>
      </pc:sldChg>
      <pc:sldChg chg="add del">
        <pc:chgData name="Rudra Patel" userId="289d9cb40740b4bc" providerId="LiveId" clId="{CC82D2D1-87B2-4B3F-9839-8D27A073B5FF}" dt="2023-03-24T08:08:10.917" v="2098"/>
        <pc:sldMkLst>
          <pc:docMk/>
          <pc:sldMk cId="355789107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E108-7710-4F5E-8B68-F39E85AD4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DBF92-CA4D-49B5-955F-C78B733C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3C26-67FD-4D99-8DD1-3F04143E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0358-3439-40F4-9649-A0E430F3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F406-657F-42E8-9041-EFB2D0B6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6261-6F9B-4EB9-BDD8-1F7082E5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E357-4DC1-4E2E-B39B-5B9C7C355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0EAE-25CB-47F8-88EB-54E29A84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EDA5-19E6-481D-B67A-DCC6CD29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9D15-5BE9-4B21-999E-624DF820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51AD-6115-4877-A057-17D6FC354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CFB5-FDEF-4B28-9B5F-ACEBC7F3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93FC-52F8-4FB2-A1BC-126CD32C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2FBA-16F2-4B14-9E67-E43A1736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A5F0-1125-4CFB-BEDE-486115D2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9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F02D-18D2-4CAE-91EB-52E7CBA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5F8F-4BCE-49C0-829D-DFB1CE86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EF97-62A2-439C-A000-C986EAB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A5E5-493D-45F9-A11A-191F9400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AABE-6F94-45AA-8F40-C97E75AA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5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0169-8FF0-43CA-8B01-0FDF7684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5B69-2F48-4C08-9537-0B882E59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44A0-3C07-4D60-8955-1695F1E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349D-953B-4449-9A84-31712208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6ED3-A30D-4C85-8063-4799FAD1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1C6-1AD3-4867-AC54-71EB5DAE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BD52-8499-49EC-B8AA-AA60F7EE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F6CB3-D27B-46AF-8A37-6CA2FD62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510B-014E-4510-9FEC-C9623B2A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1556-4421-4616-AA7B-C9DE47E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F509-D2F6-4DB2-A0A8-0487CDF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4396-59CA-43E8-9977-F3DA7C6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6C289-3763-47B4-A611-5084474C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5821-CF02-4BCD-B800-98AC944B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41312-E814-4D70-898F-DA0C02932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0E77-F144-411F-ADFC-EE372004E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702C-FA69-42D4-982F-E181F8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CAD9-8B08-45ED-A784-A4563D03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63A55-260C-4BDE-A4AB-43329DF5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7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14C2-05EC-4E92-B8B7-8925DE45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6D094-8E33-4E35-BDA9-738C9BEE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E843A-FE02-47F1-831A-BB719E09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A26FB-0C4E-40CC-A2AF-5871D2B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FB3D4-21A7-4CA7-BB2B-EDF6F81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2D877-4DA6-44C6-86DB-123C2A7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83F11-654C-4D44-9370-7391FD5D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E5A-FA8D-4D32-AA8A-D382E605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4A3-85E8-40CB-AFAA-A4318B95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25C7-7469-4F86-A7CC-7BAF52F22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AE0E-15D0-4F25-B0F8-07A0AB9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6E87-23F8-4F83-9703-CB6D3004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E0FA-4EC1-4E4B-9D56-1D2CE194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E984-7AF0-4622-AAD8-5B5B5759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3158-9825-42B6-9D7C-579E44B9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0A9A-85BC-4CFD-9469-5AF78038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F86C8-CD2E-406F-862E-573A8CB4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0B47D-2FFB-4CA3-A703-ADA5F623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6A41-355D-45DA-A22B-6A98BB28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FDA40-8B3A-403F-94B5-3BFCB6E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64F-ECC8-471E-9316-F72BFF46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6E03-A1F8-41C4-A4E8-392B3396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C213-C39E-4F86-ADFC-5E7D227F9855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5DEC-6AB7-478A-BB1D-FD6486F6E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F122-D084-4541-9329-A3AD01CFD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E40E-8580-469B-8DF9-6AAC6177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F2AEF3-1F68-48C2-94B3-DC2AD917B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6540" r="10729" b="14322"/>
          <a:stretch/>
        </p:blipFill>
        <p:spPr>
          <a:xfrm>
            <a:off x="7723964" y="755777"/>
            <a:ext cx="3984172" cy="3648271"/>
          </a:xfrm>
          <a:prstGeom prst="rect">
            <a:avLst/>
          </a:prstGeom>
          <a:solidFill>
            <a:schemeClr val="accent1"/>
          </a:solidFill>
          <a:effectLst>
            <a:reflection stA="89000" endPos="65000" dist="508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3CED1-D2AF-7745-9327-7A259092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6C17-6878-0466-2921-A8293F32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2BB638-600D-4107-8903-4507F4AFBCB0}"/>
              </a:ext>
            </a:extLst>
          </p:cNvPr>
          <p:cNvSpPr/>
          <p:nvPr/>
        </p:nvSpPr>
        <p:spPr>
          <a:xfrm>
            <a:off x="1189621" y="1766471"/>
            <a:ext cx="6279502" cy="1776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Rental System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01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5E6B-3233-C6EE-83ED-A78C4620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and Demerits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3C0F-D56E-A9E0-A3D4-34190DDCB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Merits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99A7-1376-11B4-07F6-0A7B5C290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The car rental system is convenient for travelers who need a car for a short-term trip or for those who don't have a personal vehicle.</a:t>
            </a:r>
          </a:p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We are giving discounts if the rental days are greater to remain </a:t>
            </a:r>
            <a:r>
              <a:rPr lang="en-US" sz="1600" b="0" i="0">
                <a:solidFill>
                  <a:schemeClr val="tx1"/>
                </a:solidFill>
                <a:effectLst/>
              </a:rPr>
              <a:t>in market.</a:t>
            </a: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Customers who rent a car do not have to worry about depreciation costs that come with owning a personal car.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48D07-DAD5-B9B1-CFD6-B47E856C4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Demerits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C6A64-D819-8701-1B52-2F70F6DEF6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During peak seasons or high demand periods, car rental companies may run out of available vehicles, leaving customers stranded.</a:t>
            </a:r>
          </a:p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There can be disputes between the customer and the rental company regarding the extent of damage to the vehicle during the rental period.</a:t>
            </a:r>
          </a:p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</a:rPr>
              <a:t>Car rental companies may have a limited mileage policy, which can be a disadvantage for customers who need to drive long distances.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7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471473-04F3-E96C-829C-5AD3894C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6" y="1"/>
            <a:ext cx="5486400" cy="175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C5338-FE7D-3A14-A4D4-2CB80E93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9C08-C356-4884-3EE8-8BAC970A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As the demand for eco-friendly and self-driving vehicles increases, car rental systems may need to provide electric and autonomous vehicles.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This will require new infrastructure and technology to manage charging, maintenance, and navigation.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Blockchain technology can be used to enhance the security and transparency of rental transactions and reduce the risk of fraud.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Mobile integration will allow customers to easily reserve, rent, and manage vehicles using their smartphones.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This will require the development of user-friendly mobile applications.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96F4D-4FD2-30BB-BFC4-F1D06F1C7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251B0-9782-91C9-DBAD-081FA8B59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8779-776B-F5C0-FB2B-520F4306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133B-9688-79D2-6D02-1FC9E37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car rental system is an essential tool for rental agencies to manage their reservations, payments, and customer interactions.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 well-designed car rental system can help car rental companies reduce administrative overhead.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The use of a car rental system can help minimize errors and increase accuracy in rental reservations, reducing customer complaints and improving the company's reputation.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4F017-31CB-8AB3-CE8C-63F970AB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8AE1D-A25E-AE68-AA1E-CB114586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2">
            <a:extLst>
              <a:ext uri="{FF2B5EF4-FFF2-40B4-BE49-F238E27FC236}">
                <a16:creationId xmlns:a16="http://schemas.microsoft.com/office/drawing/2014/main" id="{43D77F08-1877-4182-853E-0BCEA285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1"/>
            <a:ext cx="6367975" cy="3117040"/>
          </a:xfrm>
        </p:spPr>
        <p:txBody>
          <a:bodyPr/>
          <a:lstStyle/>
          <a:p>
            <a:r>
              <a:rPr lang="en-US" dirty="0"/>
              <a:t>THANK YOU…..!!!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9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78B1EE-D213-4342-B993-BDDAFD87D2BD}"/>
              </a:ext>
            </a:extLst>
          </p:cNvPr>
          <p:cNvSpPr txBox="1">
            <a:spLocks/>
          </p:cNvSpPr>
          <p:nvPr/>
        </p:nvSpPr>
        <p:spPr>
          <a:xfrm>
            <a:off x="1707502" y="4534040"/>
            <a:ext cx="3895530" cy="1717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Name:- RUPAPARA MANTHAN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Roll No :- 132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Enrolment No :- 21002170110161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Division :- D-5		Branch :-CE		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1EBC8CB-07F5-4790-BF39-B3B4C119D261}"/>
              </a:ext>
            </a:extLst>
          </p:cNvPr>
          <p:cNvSpPr txBox="1">
            <a:spLocks/>
          </p:cNvSpPr>
          <p:nvPr/>
        </p:nvSpPr>
        <p:spPr>
          <a:xfrm>
            <a:off x="7137920" y="2180870"/>
            <a:ext cx="4124129" cy="1717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Name :-VAGADIYA LIZA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Roll No :- 135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Enrolment No :- 23002170110194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Division :- D-5		Branch :- CE	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96B4A63-04FC-4B8E-B143-379E40494677}"/>
              </a:ext>
            </a:extLst>
          </p:cNvPr>
          <p:cNvSpPr txBox="1">
            <a:spLocks/>
          </p:cNvSpPr>
          <p:nvPr/>
        </p:nvSpPr>
        <p:spPr>
          <a:xfrm>
            <a:off x="4230542" y="145869"/>
            <a:ext cx="3919083" cy="1717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Name :-DOBARIYA KRISH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Roll No :- 126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Enrolment No :- 23002170210023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Division :- D-5		Branch :- IT		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10694-FD74-4311-9B0C-D1EB51BA2209}"/>
              </a:ext>
            </a:extLst>
          </p:cNvPr>
          <p:cNvSpPr txBox="1">
            <a:spLocks/>
          </p:cNvSpPr>
          <p:nvPr/>
        </p:nvSpPr>
        <p:spPr>
          <a:xfrm>
            <a:off x="7296541" y="4533403"/>
            <a:ext cx="4124129" cy="17174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Name:- RAIYANI PRINCY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Roll No :- 147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Enrolment No :- 23002170110152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Division :- D-5		Branch :- CE	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4396364-4330-4B98-82CE-9871FDC9C491}"/>
              </a:ext>
            </a:extLst>
          </p:cNvPr>
          <p:cNvSpPr txBox="1">
            <a:spLocks/>
          </p:cNvSpPr>
          <p:nvPr/>
        </p:nvSpPr>
        <p:spPr>
          <a:xfrm>
            <a:off x="1707502" y="2077280"/>
            <a:ext cx="3895530" cy="1717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Name:-BUTANI MEET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Roll No :- 151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Enrolment No :- 23002170110084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Division :- D-5		Branch :- CE	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B44C9C5-7EB8-4E38-95D2-185E185B5B9C}"/>
              </a:ext>
            </a:extLst>
          </p:cNvPr>
          <p:cNvSpPr/>
          <p:nvPr/>
        </p:nvSpPr>
        <p:spPr>
          <a:xfrm>
            <a:off x="339660" y="333239"/>
            <a:ext cx="2467003" cy="109138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46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01D-9078-AD1D-37A1-42CC7AFF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7449"/>
          </a:xfrm>
        </p:spPr>
        <p:txBody>
          <a:bodyPr/>
          <a:lstStyle/>
          <a:p>
            <a:r>
              <a:rPr lang="en-US" dirty="0"/>
              <a:t>Project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7731-F48D-AD95-80BD-3B78CCE8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5535"/>
            <a:ext cx="8915400" cy="431568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IN" dirty="0"/>
              <a:t>Objective</a:t>
            </a:r>
          </a:p>
          <a:p>
            <a:pPr algn="just"/>
            <a:r>
              <a:rPr lang="en-IN" dirty="0"/>
              <a:t>Data Flow Diagrams</a:t>
            </a:r>
          </a:p>
          <a:p>
            <a:pPr algn="just"/>
            <a:r>
              <a:rPr lang="en-IN" dirty="0"/>
              <a:t>Functional Requirements</a:t>
            </a:r>
          </a:p>
          <a:p>
            <a:pPr algn="just"/>
            <a:r>
              <a:rPr lang="en-IN" dirty="0"/>
              <a:t>Merits and Demerits</a:t>
            </a:r>
          </a:p>
          <a:p>
            <a:pPr algn="just"/>
            <a:r>
              <a:rPr lang="en-IN" dirty="0"/>
              <a:t>Future Scope </a:t>
            </a:r>
          </a:p>
          <a:p>
            <a:pPr algn="just"/>
            <a:r>
              <a:rPr lang="en-IN" dirty="0"/>
              <a:t>Conclusion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DAF22-2286-06B6-CFB8-8A6680FC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332CE-6F9F-AC39-7F5A-924283884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8B0C-1357-BCAF-194C-30FBFE6C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36E5-448A-CC4E-0D9E-8A3E03D2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This is a Java Project on Car Rental System which provides a lots of facilities to car rental agency.</a:t>
            </a:r>
          </a:p>
          <a:p>
            <a:pPr algn="just"/>
            <a:r>
              <a:rPr lang="en-US" dirty="0"/>
              <a:t>It will help the car rental agencies to reduce the paper work and work efficiently.</a:t>
            </a:r>
          </a:p>
          <a:p>
            <a:pPr algn="just"/>
            <a:r>
              <a:rPr lang="en-US" dirty="0"/>
              <a:t>Through this project, we can add a new car record, delete a car record,  and modify its rental price.</a:t>
            </a:r>
          </a:p>
          <a:p>
            <a:pPr algn="just"/>
            <a:r>
              <a:rPr lang="en-US" dirty="0"/>
              <a:t>This system has different interface for both admin as well as customer.</a:t>
            </a:r>
          </a:p>
          <a:p>
            <a:pPr algn="just"/>
            <a:r>
              <a:rPr lang="en-US" dirty="0"/>
              <a:t>Admin can make changes on car records such as adding, deleting and modifying where as user can only choose the available car.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8D9BA-DFA0-FF86-9D3A-6013E9F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F2259-232F-14D5-6E80-D9883276D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E31B-3A31-C41B-5E40-8EF21348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02E6-56C0-750E-3AC4-D6D98BD5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754017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Providing a wide selection of vehicles such as </a:t>
            </a:r>
            <a:r>
              <a:rPr lang="en-US" dirty="0">
                <a:solidFill>
                  <a:schemeClr val="tx1"/>
                </a:solidFill>
              </a:rPr>
              <a:t>SUV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Economy car, Luxury car, etc.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The rental process should be quick and easy, with minimal paperwork and administrative tasks.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Customers should be able to book a vehicle online.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We should offer competitive pricing to attract customers and also discount if rental period is greater.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544A5-339C-3098-7DE8-3042CA0A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35964"/>
            <a:ext cx="7429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F445D-B6FD-AB7D-FBDE-C02691A1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5D475-3691-E754-40CE-1B78AF03A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78209"/>
            <a:ext cx="2629765" cy="3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CFBB-F121-EE62-A4B1-5980880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7FB18-8B61-3E78-0811-BABE0808E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8584" y="2400300"/>
            <a:ext cx="8915400" cy="2057400"/>
          </a:xfrm>
        </p:spPr>
      </p:pic>
    </p:spTree>
    <p:extLst>
      <p:ext uri="{BB962C8B-B14F-4D97-AF65-F5344CB8AC3E}">
        <p14:creationId xmlns:p14="http://schemas.microsoft.com/office/powerpoint/2010/main" val="11221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CFBB-F121-EE62-A4B1-5980880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 Flow Diagram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98AA02-98F3-7944-2245-692FDAEF7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4" y="1292807"/>
            <a:ext cx="6803572" cy="5565193"/>
          </a:xfrm>
        </p:spPr>
      </p:pic>
    </p:spTree>
    <p:extLst>
      <p:ext uri="{BB962C8B-B14F-4D97-AF65-F5344CB8AC3E}">
        <p14:creationId xmlns:p14="http://schemas.microsoft.com/office/powerpoint/2010/main" val="82539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CFBB-F121-EE62-A4B1-5980880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Data Flow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B2892-73F0-E493-6718-E88E4D05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97" y="1825625"/>
            <a:ext cx="6884206" cy="4351338"/>
          </a:xfrm>
        </p:spPr>
      </p:pic>
    </p:spTree>
    <p:extLst>
      <p:ext uri="{BB962C8B-B14F-4D97-AF65-F5344CB8AC3E}">
        <p14:creationId xmlns:p14="http://schemas.microsoft.com/office/powerpoint/2010/main" val="18957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A3BEA8-BBD9-DFD8-13B5-E98CFAE5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87" y="5050453"/>
            <a:ext cx="5215813" cy="1807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16B10-3025-D247-16F8-2E5EE603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5DBF-E105-75B0-AABA-3119C391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This system will allow customers to view the availability of rental vehicles in real-time and reserve the vehicle of their choice.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system will also allow admin’s to add new car details, delete a car details, and also modify specific car rental price.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This system will allow customers to pay for rentals using various payment methods, such as credit cards or debit cards.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This system will allow customers to search and filter available vehicles by make, model, year, and color.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508A-7E79-8858-F42D-1B13DECD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AE8FA-C9F5-0551-766C-6EB97D14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688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Project Outline</vt:lpstr>
      <vt:lpstr>Introduction</vt:lpstr>
      <vt:lpstr>Objective</vt:lpstr>
      <vt:lpstr>Level 0 Data Flow Diagram</vt:lpstr>
      <vt:lpstr>Level 1 Data Flow Diagram</vt:lpstr>
      <vt:lpstr>Level 2 Data Flow Diagram</vt:lpstr>
      <vt:lpstr>Functional Requirements</vt:lpstr>
      <vt:lpstr>Merits and Demerits</vt:lpstr>
      <vt:lpstr>Future Scope</vt:lpstr>
      <vt:lpstr>Conclusion</vt:lpstr>
      <vt:lpstr>THANK YOU…..!!!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Rudra Patel</dc:creator>
  <cp:lastModifiedBy>princy raiyani</cp:lastModifiedBy>
  <cp:revision>8</cp:revision>
  <dcterms:created xsi:type="dcterms:W3CDTF">2023-03-19T10:52:51Z</dcterms:created>
  <dcterms:modified xsi:type="dcterms:W3CDTF">2024-02-17T08:00:53Z</dcterms:modified>
</cp:coreProperties>
</file>