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F240F-EC00-4178-BC18-79FD759E0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EDE4F-5206-4B76-B3EF-FD4487FEC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A7CC1-777A-405D-B565-8100C65A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C9FD-1F56-4BC0-81FC-325ED225CAF9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B0451-AA96-46C5-A68E-B7E64663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749EF-7783-4E5D-B475-F00F23DE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040B-F299-4F7C-9E31-97B4A8751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76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F2B7-D7ED-4405-9DFB-45651871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2F204-F7B1-4E3E-B2DE-7B66DFE59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AF27F-DE69-40FD-B95E-E92C2B5FB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C9FD-1F56-4BC0-81FC-325ED225CAF9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55310-1A88-43E7-91CC-A0D99449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183F3-3725-4B65-AB1E-6853AEC1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040B-F299-4F7C-9E31-97B4A8751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87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BD6FE-26EB-4362-B61A-6D4122FD4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9FEAA-14F9-4944-AE08-056507F7F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8A3E6-3685-4B0E-9533-46BE6944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C9FD-1F56-4BC0-81FC-325ED225CAF9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CB7C7-3B20-4E9F-99D2-4204DA7C6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44BB1-4687-43E9-BF07-564AF220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040B-F299-4F7C-9E31-97B4A8751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82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7741-475C-42DB-A29B-71E888C5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48674-063E-4F8E-A8A7-D5FAF10D7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6E0AD-B18D-4321-82A8-A10D21A4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C9FD-1F56-4BC0-81FC-325ED225CAF9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281B-87B4-4D16-9FE0-AAF24C7D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A026A-52BA-476E-BE2F-BB55F336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040B-F299-4F7C-9E31-97B4A8751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35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CBCE1-739B-442F-9848-9F6AA6B0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2097A-8951-4977-A46A-B3869D069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B429F-476F-46FE-BEAC-5619CB28B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C9FD-1F56-4BC0-81FC-325ED225CAF9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C3BF1-1017-49C6-A9E3-8596E6CD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C4971-1C72-4874-8B0E-B5CEEB01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040B-F299-4F7C-9E31-97B4A8751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13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BE7F-37C1-4240-978A-EA994B45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CF4CF-E4C4-4471-8AB8-66526F88F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BB686-37F9-4F06-AE49-FDB126676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44B71-0596-4105-BA77-98A59EF6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C9FD-1F56-4BC0-81FC-325ED225CAF9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39761-216A-4274-A664-0862E725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EEC07-8977-4B02-9A84-5F1F58B5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040B-F299-4F7C-9E31-97B4A8751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16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B8CC-D72B-4667-A186-2A880DF6A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27AE8-4651-4B38-8109-E557827C4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50862-9B7A-4475-8FE3-0B36912EB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DC4EC-CD53-497A-8D5F-FAD4A2416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AEEF0-93A4-44BB-965F-8EE585720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6590C-F58C-4AFF-BAB6-C0AE1B539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C9FD-1F56-4BC0-81FC-325ED225CAF9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5C0B78-2132-4DAD-A315-95AEFCA37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911AF-4BA5-476E-9BDD-AA6EB672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040B-F299-4F7C-9E31-97B4A8751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36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C3AF-2A98-49D1-8CC8-930C0974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980E3-4844-4EEA-8691-AD79757B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C9FD-1F56-4BC0-81FC-325ED225CAF9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67783-7895-479A-AED5-31EB99CE6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CF180-E91B-4C2D-A638-C2072264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040B-F299-4F7C-9E31-97B4A8751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46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951F60-6699-4BC7-984E-70B34F77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C9FD-1F56-4BC0-81FC-325ED225CAF9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8EA9C3-FAFB-455D-988F-4D922BC4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9F25D-8D9C-4759-8BE2-6C594A46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040B-F299-4F7C-9E31-97B4A8751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7A2D9-0E2B-4A86-8181-6C017EE3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22ECA-8348-42B2-A182-F1E6904B8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08E64-8B2A-43E0-BD2D-9692B9D0C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5E4F6-2101-45C5-A05D-8FE5FD1D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C9FD-1F56-4BC0-81FC-325ED225CAF9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85648-B46F-4F63-A73D-BC2B3D5C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359E7-1DE5-4D91-8795-72F68394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040B-F299-4F7C-9E31-97B4A8751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73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9D98-54B2-4DAA-8DB8-633A3053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CA329D-C659-475A-A53B-53C23A53D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2B212-5670-41AE-B45A-27BC742E8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AE512-49BC-42B6-A7ED-DD262547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C9FD-1F56-4BC0-81FC-325ED225CAF9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471DE-3CB4-46A4-A4B4-BAFF88E7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FFAB1-DCEA-47AD-942C-3CFC65CA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040B-F299-4F7C-9E31-97B4A8751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52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6">
                <a:lumMod val="40000"/>
                <a:lumOff val="60000"/>
              </a:schemeClr>
            </a:gs>
            <a:gs pos="83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1BF16C-F9D5-407E-90AF-BAC73CD59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66E74-1A49-42DE-AD4E-0222CE964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6839C-A80A-4BAE-B790-874F4AE0B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9C9FD-1F56-4BC0-81FC-325ED225CAF9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79C9F-9A0C-4D35-80B1-251E407B0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E0935-6070-4F73-B9B3-5C22AA0CB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1040B-F299-4F7C-9E31-97B4A8751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11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raymondyee/591991800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opengridscheduler/22468805072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ave 2">
            <a:extLst>
              <a:ext uri="{FF2B5EF4-FFF2-40B4-BE49-F238E27FC236}">
                <a16:creationId xmlns:a16="http://schemas.microsoft.com/office/drawing/2014/main" id="{1B8880A0-4A82-409B-82CE-DCCBC00F9382}"/>
              </a:ext>
            </a:extLst>
          </p:cNvPr>
          <p:cNvSpPr/>
          <p:nvPr/>
        </p:nvSpPr>
        <p:spPr>
          <a:xfrm>
            <a:off x="2937587" y="587829"/>
            <a:ext cx="5906278" cy="1959429"/>
          </a:xfrm>
          <a:prstGeom prst="wave">
            <a:avLst>
              <a:gd name="adj1" fmla="val 12500"/>
              <a:gd name="adj2" fmla="val 229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Library Management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482B26-80E0-44F2-B221-6F943D86FD4E}"/>
              </a:ext>
            </a:extLst>
          </p:cNvPr>
          <p:cNvSpPr/>
          <p:nvPr/>
        </p:nvSpPr>
        <p:spPr>
          <a:xfrm>
            <a:off x="3825551" y="3429000"/>
            <a:ext cx="4870579" cy="19594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BY:-</a:t>
            </a:r>
          </a:p>
          <a:p>
            <a:r>
              <a:rPr lang="en-US" dirty="0"/>
              <a:t>	NAME :-RAIYANI PRINCY</a:t>
            </a:r>
          </a:p>
          <a:p>
            <a:r>
              <a:rPr lang="en-US" dirty="0"/>
              <a:t>         	ENROLLMENT NO</a:t>
            </a:r>
            <a:r>
              <a:rPr lang="en-US"/>
              <a:t>:-23002170110152</a:t>
            </a:r>
            <a:endParaRPr lang="en-US" dirty="0"/>
          </a:p>
          <a:p>
            <a:r>
              <a:rPr lang="en-US" dirty="0"/>
              <a:t>	ROLL NO:- 147</a:t>
            </a:r>
          </a:p>
          <a:p>
            <a:r>
              <a:rPr lang="en-US" dirty="0"/>
              <a:t>	BATCH :- D-5</a:t>
            </a:r>
          </a:p>
          <a:p>
            <a:r>
              <a:rPr lang="en-US" dirty="0"/>
              <a:t>	BRANCH :- CE</a:t>
            </a:r>
          </a:p>
          <a:p>
            <a:r>
              <a:rPr lang="en-US" dirty="0"/>
              <a:t>	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5D3FA6-A222-A5CB-049A-03474306F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622"/>
            <a:ext cx="742950" cy="781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614E27-C45F-58B6-2FC7-8414C5D36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441" y="0"/>
            <a:ext cx="1750559" cy="33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93310F8-3714-4F51-9937-6E5ED58EE9FE}"/>
              </a:ext>
            </a:extLst>
          </p:cNvPr>
          <p:cNvSpPr/>
          <p:nvPr/>
        </p:nvSpPr>
        <p:spPr>
          <a:xfrm>
            <a:off x="1016349" y="989045"/>
            <a:ext cx="42834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Script MT Bold" panose="03040602040607080904" pitchFamily="66" charset="0"/>
              </a:rPr>
              <a:t>INTRODUCTION</a:t>
            </a:r>
            <a:endParaRPr lang="en-IN" sz="3600" dirty="0">
              <a:latin typeface="Script MT Bold" panose="03040602040607080904" pitchFamily="66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3A59FF3-A625-4909-9B28-492A5B110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3107" y="2678907"/>
            <a:ext cx="6222093" cy="221966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book purchase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books avaibility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90BB21-556A-472F-ACD7-E65CB55A0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62916" y="1140543"/>
            <a:ext cx="5329084" cy="40213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9230A18-2E7E-9218-186E-5E2F5F8B0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441" y="0"/>
            <a:ext cx="1750559" cy="3331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EFB6F7-E3B1-2A15-9372-3B798CEDEA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929" y="-57337"/>
            <a:ext cx="7429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2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081C7A0-64B2-4905-942D-5F58CCEBFCC3}"/>
              </a:ext>
            </a:extLst>
          </p:cNvPr>
          <p:cNvSpPr/>
          <p:nvPr/>
        </p:nvSpPr>
        <p:spPr>
          <a:xfrm>
            <a:off x="4823927" y="485192"/>
            <a:ext cx="1782146" cy="87707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 </a:t>
            </a:r>
            <a:endParaRPr lang="en-IN" dirty="0"/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54E4DB96-1140-4579-8520-32406C00B0A3}"/>
              </a:ext>
            </a:extLst>
          </p:cNvPr>
          <p:cNvSpPr/>
          <p:nvPr/>
        </p:nvSpPr>
        <p:spPr>
          <a:xfrm>
            <a:off x="4916129" y="1819470"/>
            <a:ext cx="1563329" cy="1444839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up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2A5ED0A-7748-4DEB-8197-2B2F722624B0}"/>
              </a:ext>
            </a:extLst>
          </p:cNvPr>
          <p:cNvSpPr/>
          <p:nvPr/>
        </p:nvSpPr>
        <p:spPr>
          <a:xfrm>
            <a:off x="233265" y="485192"/>
            <a:ext cx="2062066" cy="653143"/>
          </a:xfrm>
          <a:prstGeom prst="homePlat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9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anose="0204060206030A020304" pitchFamily="18" charset="0"/>
              </a:rPr>
              <a:t>Flow chart</a:t>
            </a:r>
            <a:endParaRPr lang="en-IN" sz="24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anose="0204060206030A020304" pitchFamily="18" charset="0"/>
            </a:endParaRP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AFE2D107-5C88-46CF-95A7-609A13E77367}"/>
              </a:ext>
            </a:extLst>
          </p:cNvPr>
          <p:cNvSpPr/>
          <p:nvPr/>
        </p:nvSpPr>
        <p:spPr>
          <a:xfrm>
            <a:off x="4650658" y="3429000"/>
            <a:ext cx="1955415" cy="178405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Password Match?</a:t>
            </a:r>
            <a:endParaRPr lang="en-I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48B2C2-A797-42CD-B66A-624C4AC31BC8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 flipH="1">
            <a:off x="5697794" y="1362269"/>
            <a:ext cx="17206" cy="457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9738FE68-E8A5-4AC0-A4B9-79FC94C0319C}"/>
              </a:ext>
            </a:extLst>
          </p:cNvPr>
          <p:cNvSpPr/>
          <p:nvPr/>
        </p:nvSpPr>
        <p:spPr>
          <a:xfrm>
            <a:off x="2709437" y="5014452"/>
            <a:ext cx="1616757" cy="1042219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2EC5FC-5B6B-4003-BF53-49B7BC734A5D}"/>
              </a:ext>
            </a:extLst>
          </p:cNvPr>
          <p:cNvSpPr/>
          <p:nvPr/>
        </p:nvSpPr>
        <p:spPr>
          <a:xfrm>
            <a:off x="7010400" y="5014452"/>
            <a:ext cx="2546555" cy="5211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Enter same Password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727AEBEF-496D-44FB-8A6F-26E19013376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59448" y="4321026"/>
            <a:ext cx="1355598" cy="78733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BDB6B110-60DA-49C6-B797-EFBA53DC6576}"/>
              </a:ext>
            </a:extLst>
          </p:cNvPr>
          <p:cNvCxnSpPr>
            <a:cxnSpLocks/>
            <a:stCxn id="7" idx="3"/>
            <a:endCxn id="19" idx="0"/>
          </p:cNvCxnSpPr>
          <p:nvPr/>
        </p:nvCxnSpPr>
        <p:spPr>
          <a:xfrm>
            <a:off x="6606073" y="4321026"/>
            <a:ext cx="1677605" cy="69342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1507B2-30E9-4536-9C5A-B9B2EF6CE758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468330" y="6056671"/>
            <a:ext cx="49486" cy="8947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AF79F2E-CA96-4BF0-9192-29387873E816}"/>
              </a:ext>
            </a:extLst>
          </p:cNvPr>
          <p:cNvCxnSpPr>
            <a:stCxn id="2" idx="6"/>
          </p:cNvCxnSpPr>
          <p:nvPr/>
        </p:nvCxnSpPr>
        <p:spPr>
          <a:xfrm>
            <a:off x="6606073" y="923731"/>
            <a:ext cx="4307733" cy="5934269"/>
          </a:xfrm>
          <a:prstGeom prst="curved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8FD5F3-B6FE-41EA-A370-921C8BF0894C}"/>
              </a:ext>
            </a:extLst>
          </p:cNvPr>
          <p:cNvSpPr txBox="1"/>
          <p:nvPr/>
        </p:nvSpPr>
        <p:spPr>
          <a:xfrm>
            <a:off x="3746694" y="3844294"/>
            <a:ext cx="101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33069A-DA00-48D2-8394-46B18F892A4D}"/>
              </a:ext>
            </a:extLst>
          </p:cNvPr>
          <p:cNvSpPr txBox="1"/>
          <p:nvPr/>
        </p:nvSpPr>
        <p:spPr>
          <a:xfrm>
            <a:off x="3912637" y="3713328"/>
            <a:ext cx="101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938DDE-E7D0-4BCB-9B4C-3AC627561DC3}"/>
              </a:ext>
            </a:extLst>
          </p:cNvPr>
          <p:cNvSpPr txBox="1"/>
          <p:nvPr/>
        </p:nvSpPr>
        <p:spPr>
          <a:xfrm>
            <a:off x="4065037" y="3865728"/>
            <a:ext cx="101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CFCAE7-8597-4307-B9BB-270B1DF62C69}"/>
              </a:ext>
            </a:extLst>
          </p:cNvPr>
          <p:cNvSpPr txBox="1"/>
          <p:nvPr/>
        </p:nvSpPr>
        <p:spPr>
          <a:xfrm>
            <a:off x="6686588" y="3872162"/>
            <a:ext cx="101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223045CD-E69E-4169-A4DC-3986103741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30131" y="3027889"/>
            <a:ext cx="1237873" cy="2658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EC7B7FD-BD37-4B8A-BDB7-618967A991C2}"/>
              </a:ext>
            </a:extLst>
          </p:cNvPr>
          <p:cNvSpPr txBox="1"/>
          <p:nvPr/>
        </p:nvSpPr>
        <p:spPr>
          <a:xfrm>
            <a:off x="4688555" y="3059668"/>
            <a:ext cx="70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2890FC-B9AB-427C-84EA-153815B5C201}"/>
              </a:ext>
            </a:extLst>
          </p:cNvPr>
          <p:cNvSpPr txBox="1"/>
          <p:nvPr/>
        </p:nvSpPr>
        <p:spPr>
          <a:xfrm>
            <a:off x="8345780" y="1138335"/>
            <a:ext cx="101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57B08A-7D01-2898-6AEF-F68B13B3D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392" y="0"/>
            <a:ext cx="1582608" cy="3012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1E32FF-A1D5-45C8-7374-F77C3C060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42" y="0"/>
            <a:ext cx="7429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23B9F84B-3CC1-4C06-8200-466107E312BE}"/>
              </a:ext>
            </a:extLst>
          </p:cNvPr>
          <p:cNvSpPr/>
          <p:nvPr/>
        </p:nvSpPr>
        <p:spPr>
          <a:xfrm>
            <a:off x="2208165" y="782168"/>
            <a:ext cx="2221668" cy="1259632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Purchase Books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64DE31-7C78-4CD0-9F8A-F11E7FB07A12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3318999" y="0"/>
            <a:ext cx="11678" cy="782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123681BB-36FE-4A21-BFB3-F4E888B4381F}"/>
              </a:ext>
            </a:extLst>
          </p:cNvPr>
          <p:cNvSpPr/>
          <p:nvPr/>
        </p:nvSpPr>
        <p:spPr>
          <a:xfrm>
            <a:off x="1665743" y="2671175"/>
            <a:ext cx="2170860" cy="1173237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 purchase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96598BFF-BE75-4BD2-A69B-208C38A1BAB0}"/>
              </a:ext>
            </a:extLst>
          </p:cNvPr>
          <p:cNvSpPr/>
          <p:nvPr/>
        </p:nvSpPr>
        <p:spPr>
          <a:xfrm>
            <a:off x="2200391" y="4473787"/>
            <a:ext cx="1013926" cy="1036800"/>
          </a:xfrm>
          <a:prstGeom prst="flowChartDecis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77081B-D426-4BAA-9B33-65BBFAC322D8}"/>
              </a:ext>
            </a:extLst>
          </p:cNvPr>
          <p:cNvSpPr/>
          <p:nvPr/>
        </p:nvSpPr>
        <p:spPr>
          <a:xfrm>
            <a:off x="6204155" y="5496233"/>
            <a:ext cx="1229032" cy="4817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9F73A4-BFDA-4123-A0FB-38EEB17D3474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2751173" y="2041800"/>
            <a:ext cx="567826" cy="629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0A9ABB-03D7-4E0E-AFB2-03FF6797BC9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707354" y="3844412"/>
            <a:ext cx="43819" cy="629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87A728F-22C1-4D86-93B1-85B8C893650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214317" y="3258619"/>
            <a:ext cx="639072" cy="173356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F4F72D5F-EB3A-440C-8B9B-450FA0F06EBC}"/>
              </a:ext>
            </a:extLst>
          </p:cNvPr>
          <p:cNvCxnSpPr>
            <a:stCxn id="7" idx="2"/>
            <a:endCxn id="8" idx="1"/>
          </p:cNvCxnSpPr>
          <p:nvPr/>
        </p:nvCxnSpPr>
        <p:spPr>
          <a:xfrm rot="16200000" flipH="1">
            <a:off x="4342486" y="3875454"/>
            <a:ext cx="226536" cy="349680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A5705639-7D53-4AB0-8506-2965E0B90B66}"/>
              </a:ext>
            </a:extLst>
          </p:cNvPr>
          <p:cNvCxnSpPr>
            <a:endCxn id="8" idx="3"/>
          </p:cNvCxnSpPr>
          <p:nvPr/>
        </p:nvCxnSpPr>
        <p:spPr>
          <a:xfrm rot="5400000">
            <a:off x="6247147" y="1217947"/>
            <a:ext cx="5705216" cy="333313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B6F3008-4CAF-42E0-9FE7-32F1AB5F2F34}"/>
              </a:ext>
            </a:extLst>
          </p:cNvPr>
          <p:cNvSpPr txBox="1"/>
          <p:nvPr/>
        </p:nvSpPr>
        <p:spPr>
          <a:xfrm>
            <a:off x="3912637" y="3713328"/>
            <a:ext cx="101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BD0280-5D41-4116-B7A3-6605CAD1446A}"/>
              </a:ext>
            </a:extLst>
          </p:cNvPr>
          <p:cNvSpPr txBox="1"/>
          <p:nvPr/>
        </p:nvSpPr>
        <p:spPr>
          <a:xfrm>
            <a:off x="3948791" y="5134078"/>
            <a:ext cx="48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2D38C3-9A1C-74EB-8397-E67DF3043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70" y="0"/>
            <a:ext cx="2608976" cy="4965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85E7A5-CF3F-7A96-5374-E9842D37B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137" y="173287"/>
            <a:ext cx="7429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2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BA57F7-739F-4E2C-A40B-D2C659D5F3C3}"/>
              </a:ext>
            </a:extLst>
          </p:cNvPr>
          <p:cNvSpPr/>
          <p:nvPr/>
        </p:nvSpPr>
        <p:spPr>
          <a:xfrm>
            <a:off x="1602657" y="609601"/>
            <a:ext cx="3303639" cy="10717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MERIT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8C584D-C240-41DD-9C90-E053FD40C6E9}"/>
              </a:ext>
            </a:extLst>
          </p:cNvPr>
          <p:cNvSpPr txBox="1"/>
          <p:nvPr/>
        </p:nvSpPr>
        <p:spPr>
          <a:xfrm>
            <a:off x="904568" y="2888677"/>
            <a:ext cx="53880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600" dirty="0"/>
              <a:t>Quick book purchase issues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Save time </a:t>
            </a:r>
          </a:p>
          <a:p>
            <a:pPr marL="342900" indent="-342900">
              <a:buFont typeface="+mj-lt"/>
              <a:buAutoNum type="arabicPeriod"/>
            </a:pP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81A379-EA05-426A-ABB5-608A83FF1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77548" y="609601"/>
            <a:ext cx="5014451" cy="60468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3C8713-96E3-1DDF-600D-F7207C653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841" y="62494"/>
            <a:ext cx="1461310" cy="2781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3F8A63-7449-6875-DDEA-6DD969761B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9897"/>
            <a:ext cx="7429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5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4C591B-0E9D-4D2A-A778-6138E5D9107A}"/>
              </a:ext>
            </a:extLst>
          </p:cNvPr>
          <p:cNvSpPr txBox="1"/>
          <p:nvPr/>
        </p:nvSpPr>
        <p:spPr>
          <a:xfrm>
            <a:off x="4311445" y="875072"/>
            <a:ext cx="35691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</a:rPr>
              <a:t>OUTPUT</a:t>
            </a:r>
            <a:endParaRPr lang="en-IN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C0C0C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E7CDD-A418-404D-BA46-66C4751F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61" y="2073670"/>
            <a:ext cx="11255715" cy="46181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4C1132-EE8E-5942-F413-78AF1288B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531" y="0"/>
            <a:ext cx="2058469" cy="391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AA49A7-0251-037D-E9C1-CF982D4AB1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7"/>
            <a:ext cx="7429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6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72DB46-7A10-44BC-8357-82293AEBF8F4}"/>
              </a:ext>
            </a:extLst>
          </p:cNvPr>
          <p:cNvSpPr/>
          <p:nvPr/>
        </p:nvSpPr>
        <p:spPr>
          <a:xfrm>
            <a:off x="3575056" y="2967335"/>
            <a:ext cx="50418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YOU…..!!!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1814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73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Footlight MT Light</vt:lpstr>
      <vt:lpstr>Script MT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princy raiyani</cp:lastModifiedBy>
  <cp:revision>9</cp:revision>
  <dcterms:created xsi:type="dcterms:W3CDTF">2024-02-16T20:39:05Z</dcterms:created>
  <dcterms:modified xsi:type="dcterms:W3CDTF">2024-02-17T05:29:13Z</dcterms:modified>
</cp:coreProperties>
</file>