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2:42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0:35.0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105 0,'1'33,"-1"8,-1-1,-10 71,7-91,-28 127,19-110,0 3,10-24,-2 11,4-25,1 0,-1-1,0 1,0 0,0-1,1 1,-2-1,1 1,0-1,0 0,0 1,-3 1,-4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0:37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129 5,'0'7,"0"0,-1 0,0 1,0-1,0 0,-1 0,0-1,0 1,-1 0,1-1,-2 1,1-1,-1 0,0 0,-6 7,-3 4,0 0,1 1,1 0,-13 29,16-34,8-14,0 1,1 0,-1 0,0 0,0 0,0-1,0 1,0 0,0 0,-1 0,1-1,0 1,0 0,0 0,0 0,0 0,0-1,0 1,0 0,0 0,0 0,0 0,-1 0,1-1,0 1,0 0,0 0,0 0,0 0,-1 0,1 0,0 0,0 0,0 0,0-1,-1 1,1 0,0 0,0 0,0 0,-1 0,1 0,0 0,0 0,0 0,0 0,-1 0,1 0,0 1,0-1,0 0,0 0,-1 0,1 0,0 0,0 0,0 0,0 0,0 0,-1 1,1-1,0 0,0 0,0 0,0 0,0 0,0 1,0-4,0 1,1-1,0 0,-1 1,1-1,0 1,0-1,1 1,-1 0,0-1,1 1,0 0,2-3,-2 2,97-116,-83 98,37-37,-53 58,1-1,0 0,0 1,0-1,0 0,-1 1,1-1,0 1,0-1,0 1,0 0,0-1,0 1,0 0,1 0,-1-1,0 1,0 0,0 0,0 0,0 0,1 1,0-1,-1 1,1 0,-1 0,1-1,-1 1,1 0,-1 0,0 0,1 1,-1-1,0 0,2 3,1 1,-1 1,1 0,-1 0,0 1,3 10,1 9,5 13,-6-18,5 9,-10-28,0 0,0 0,0-1,0 1,0 0,1-1,-1 1,0-1,1 1,-1-1,1 0,3 2,-3-2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0:40.3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0,'0'3,"1"1,-1-1,1 0,2 6,2 12,9 284,-14-301,0-1,0 1,0-1,1 1,0 0,1 6,4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0:42.2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58,'-5'6,"0"0,0 1,0-1,-5 13,5-10,1-1,-9 10,7-12,3-6,3-1,0 0,0 1,0-1,0 0,0 1,1-1,-1 1,0-1,0 0,0 1,1-1,-1 1,0-1,1 1,-1-1,0 1,1-1,0 0,26-23,-1 0,43-47,-68 70,-1 0,1 0,0 0,0 1,0-1,0 0,0 0,0 1,1-1,-1 1,0-1,0 1,0-1,1 1,-1-1,0 1,3 0,-2 0,-1 0,1 1,0-1,-1 1,1 0,0-1,-1 1,1 0,-1 0,1 0,-1 0,0 0,3 2,9 10,0 1,16 24,-17-23,0 1,21 18,-30-30,0-1,1 0,-1-1,1 1,0-1,0 1,0-1,0 0,0 0,0-1,1 1,8 1,-3-4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0:58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59,'0'11,"-1"-4,1 0,0 0,1 0,0 0,0 0,4 12,6 7,0 0,2-1,32 45,-43-68,-1 0,1 0,0 0,-1 0,1 0,0-1,0 1,0-1,0 1,3 0,-4-2,0 1,0-1,0 0,-1 0,1 0,0 1,0-1,0 0,0 0,0 0,0 0,0-1,0 1,0 0,0 0,0-1,-1 1,1 0,0-1,0 1,0-1,0 1,-1-1,1 1,0-1,-1 1,1-1,0 0,0-1,11-14,0-1,13-26,9-14,-10 25,-14 18,0 1,-1-1,14-29,-6 12,-11 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1:00.1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1114,'1'-7,"0"0,0 0,1 0,0 1,0-1,0 1,6-11,1-2,9-26,14-56,-26 75,-1 0,-1 1,1-52,-5 77,-1-13,1 1,1 0,0-1,1 1,3-13,0 6,-1 1,-1-1,1-29,-4-59,-2 41,0 12,-15-79,2 19,12 66,3 30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1:41.2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 1,'1'5,"0"1,-1-1,2 1,-1-1,1 1,2 6,3 6,11 51,-3 0,7 79,-12-74,-3-34,1 71,-8-35,-1 54,0-122,1 0,-1 0,-1 0,1 0,-6 13,5-16,-1 0,1 0,-1 0,0 0,-1-1,1 1,-1-1,-8 8,11-11,-10 9,-1 1,-1-2,0 0,-18 10,30-18,0 0,-1-1,1 1,0-1,0 0,-1 1,1-1,0 0,-1 0,1 0,0 0,-1 0,1 0,0 0,-2 0,2-1,0 1,0-1,0 1,0-1,0 0,0 1,1-1,-1 0,0 0,0 1,1-1,-1 0,1 0,-1 0,1 0,-1 0,1 0,-1 0,1 0,0-1,-4-15,1 1,0-1,0-24,-4-27,6 60,-1-2,0 1,0 0,-1 0,-4-11,7 19,0 1,-1 0,1-1,0 1,0 0,0-1,0 1,0 0,-1 0,1-1,0 1,0 0,-1 0,1-1,0 1,0 0,-1 0,1 0,0-1,0 1,-1 0,1 0,-1 0,-3 5,1 15,2-15,-2 56,3-55,0 0,1-1,-1 1,1-1,1 1,-1-1,1 0,4 10,-5-13,1 0,-1 0,1 0,-1 0,1 0,0 0,0-1,0 1,0-1,0 1,0-1,0 0,1 0,-1 0,0 0,1 0,-1 0,1-1,-1 1,0-1,1 0,-1 0,1 1,-1-2,1 1,3-1,0 0,0 0,-1 0,1-1,0 0,-1 0,0 0,1-1,-1 0,0 0,5-4,16-11,0 1,43-21,-46 26,1 0,-2-2,0 0,28-25,-43 32,13-15,-10 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1:44.4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1,'1'2,"0"1,-1 0,1-1,0 1,0-1,0 1,1-1,-1 1,2 1,3 5,1 6,-1 0,0 0,-1 0,5 25,4 64,-8-48,2-15,17 56,-13-55,7 46,24 142,-42-227,0 1,-1 0,1-1,-1 1,0 0,0 0,0 0,-1 6,0-9,1 1,-1-1,1 0,-1 0,1 1,-1-1,0 0,0 0,1 0,-1 0,0 0,0 0,0 0,0 0,0-1,0 1,-1 0,1-1,0 1,0 0,0-1,-1 0,1 1,0-1,-1 0,1 1,0-1,-2 0,-2 0,1 0,0 0,0 0,0-1,0 1,0-1,0 0,0 0,0-1,0 1,0-1,0 0,-3-2,4 2,1 0,-1 0,1 1,0-1,0-1,0 1,0 0,0-1,0 1,1-1,-1 1,1-1,-1 0,1 1,0-1,0 0,1 0,-2-4,4 9,-1 0,1 0,0 0,0 0,-1 0,5 3,-2-1,41 39,103 94,-147-136,-1-1,0 0,0 0,1 1,-1-1,0 0,1 0,-1 0,0 0,1 1,-1-1,0 0,1 0,-1 0,0 0,1 0,-1 0,0 0,1 0,-1 0,1 0,-1 0,0 0,1 0,-1 0,1-1,-1 1,1-1,0 1,0-1,-1 1,1-1,-1 0,1 1,-1-1,1 0,-1 1,1-2,10-25,-9 21,2-10,0 0,2-18,-3 16,8-26,-3 14,6-40,-4 13,-7 46,1-1,6-13,4-10,-10 20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1:14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181 49,'-2'1,"0"0,0-1,0 1,0 0,0 1,0-1,0 0,0 1,1-1,-1 1,0-1,1 1,-3 3,-1 0,-123 133,127-138,-8 10,3-5,6-5,0 0,0 0,0 0,0 0,0 0,0 0,0 0,0 0,-1 0,1 0,0 0,0 0,0 0,0 0,0 0,0 1,0-1,0 0,0 0,0 0,0 0,-1 0,1 0,0 0,0 0,0-1,0 1,0 0,0 0,0 0,0 0,0 0,0 0,0 0,0 0,0 0,-1 0,1 0,0 0,0 0,0 0,0 0,0 0,0 0,0 0,0 0,0 0,0-1,0 1,0-1,0 1,0-1,1 0,-1 0,0 0,1 1,-1-1,0 0,1 0,-1 1,1-1,-1 0,1 1,-1-1,2 0,11-11,-12 11,30-24,-18 14,1 0,16-19,-10 8,-9 10,0 0,-1 0,16-27,-25 37,0 0,1 0,-1 0,0 0,1 1,0-1,-1 0,1 1,0 0,0-1,0 1,0 0,0 0,0 0,0 0,0 0,0 1,0-1,0 1,1-1,-1 1,0 0,0 0,4 0,5 0,0 2,0-1,20 7,-18-4,-1-1,0 0,0 1,0 1,-1 0,0 1,0 0,0 0,-1 1,0 1,-1-1,13 14,-13-11,1-1,0 0,0 0,12 7,-20-15,0 1,0-1,0 1,0-1,0 1,0 0,0-1,-1 1,1 0,-1 0,1 0,-1 0,0 1,0-1,1 3,-1-3,-1 1,0-1,0 1,0 0,0-1,0 1,0-1,0 1,-1-1,0 1,1-1,-1 1,0-1,-2 4,-8 15,0-2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1:16.6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0,'7'247,"-2"-32,-5-201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2:42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1:48.1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138 54,'3'71,"16"87,-9-84,-5-30,5 38,-3-45,-3 1,-1-1,-3 65,0-119,0-1,0 1,-6-28,-15-51,15 70,-1-3,2 0,-1-32,3 33,-1 0,-2 1,0-1,-12-28,13 44,-11-21,11 25,1-1,0 0,0 0,-4-14,9 30,-1 0,0 1,0-1,-1 1,-2 9,-12 52,10-44,3-16,-6 28,-16 45,18-70,5-12,4-5,26-50,27-67,-9 15,-38 86,8-16,-15 34,0 1,0-1,0 0,0 1,0-1,0 1,0-1,6-3,-7 6,-1 0,1-1,0 1,-1 0,1 0,0-1,-1 1,1 0,0 0,0 0,-1 0,1 0,0 0,0 0,-1 0,1 0,0 1,0-1,-1 0,1 0,0 1,-1-1,1 0,0 1,-1-1,1 1,0-1,-1 1,1-1,-1 1,1-1,-1 1,1 1,3 2,-1 0,0 1,3 7,-4-7,19 30,1-2,42 49,-16-27,-40-46,0-1,1-1,0 0,13 8,-8-8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1:50.2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0,'1'1,"0"0,0-1,0 1,-1 0,1 0,0-1,0 1,-1 0,1 0,0 0,-1 0,1 0,-1 0,1 0,-1 0,1 1,0 2,4 6,-1 0,-1 0,0 0,3 16,3 43,-9-63,4 107,-2-20,9 5,2 34,-14 70,1-207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2:01.6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109 1,'0'3,"-1"0,0-1,0 1,-1 0,1-1,0 1,-1 0,0-1,1 0,-1 1,0-1,-4 4,5-6,-43 41,17-18,18-17,9-6,0 0,0 0,0 0,0 0,0 1,0-1,0 0,-1 0,1 0,0 0,0 0,0 0,0 0,0 0,0 0,-1 0,1 0,0 0,0 0,0 0,0 0,0 0,-1 0,1 0,0 0,0 0,0 0,0 0,0 0,-1 0,1 0,0 0,0 0,0 0,0 0,0 0,0 0,-1 0,1-1,0 1,0 0,0 0,0 0,0 0,0 0,0 0,0 0,0-1,-1 1,1 0,0 0,0 0,0 0,0 0,0-1,0 1,0 0,0 0,0 0,1-1,0 0,-1 0,1 0,0 0,0 0,-1 0,1 0,0 0,0 0,0 1,0-1,0 0,0 1,1-1,1 0,3-2,11-10,23-21,-31 26,-9 7,1 0,-1 1,1-1,0 1,-1-1,1 1,0-1,-1 1,1-1,0 1,0 0,-1 0,1-1,0 1,0 0,0 0,-1 0,1-1,0 1,1 0,0 1,-1 0,0 0,1-1,-1 1,1 0,-1 0,0 0,0 0,2 2,-2-2,7 5,1 0,0 0,0-1,1 0,-1 0,1-1,0-1,19 5,-26-7,-1 0,1 0,-1-1,1 1,0-1,-1 0,1 0,0 0,-1 0,1 0,0 0,-1-1,1 1,-1-1,1 0,0 0,2-1,2-5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2:17.0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2:18.0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5:52.0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115 1,'0'0,"0"0,0 0,0 0,0 0,0 0,0 0,1-1,-5 5,-5 6,-9 9,-23 31,36-43,1 0,0 0,0 0,0 1,1 0,0-1,0 1,1 0,-2 11,1 24,4 65,1-40,-6 245,1 58,3-364,0 0,0 1,0-1,1 1,0-1,0 1,1-1,0 0,3 9,0-9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5:54.1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575 7,'0'0,"0"0,0 0,0 0,0 0,0 0,0 0,0 0,0 0,0 0,-3-1,-2 0,-15-1,0 0,-26 1,40 1,1 1,-1-1,0 1,0 1,0-1,1 1,-1 0,1 0,-1 1,1-1,0 1,-9 6,-248 233,169-152,48-47,46-43,10-6,95-76,58-45,-31 8,-132 118,1 0,-1 0,1 0,-1 0,1 1,0-1,-1 0,1 1,0 0,-1-1,1 1,0 0,0 0,-1 0,1 0,3 0,4 1,17 5,-18-4,-2-1,36 8,56 21,-77-23,0-1,37 5,-38-8,-1 0,-1 1,1 2,20 7,-37-12,-1 0,0-1,1 1,-1-1,0 1,0 0,0-1,0 1,0 0,1 1,-1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5:56.8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276 1,'0'0,"0"0,0 0,0 0,0 0,0 0,0 0,0 0,0 0,0 0,0 0,0 0,0 0,0 0,0 0,0-1,1 5,13 178,-14 5,4 189,-2-301,2 70,-5-141,0 0,0 0,0-1,0 1,-1 0,1 0,-1-1,-3 5,-2 6,-2 5,1 1,1 1,0-1,-4 27,7-2,3-31,0 1,-1-1,-5 17,7-30,-1 0,1 0,-1 1,1-1,-1 0,0 0,1 0,-1 0,0 0,0 0,0 0,0 0,0-1,0 1,0 0,0 0,0-1,0 1,-3 0,2 0,-1 0,1-1,-1 1,1-1,-1 0,1 0,-1 0,-4 0,4-5,-8-10,-74-110,66 94,1-2,-16-39,33 70,0 1,1 0,-1-1,1 1,-1 0,1 0,0 0,-1-1,1 1,0 0,0-1,0 1,0 0,0 0,0-1,1-1,-2 3,1 1,0-1,0 1,0 0,0-1,0 1,0-1,0 1,0 0,0-1,0 1,0-1,0 1,1 0,-1-1,0 1,0-1,1 1,0 0,7 13,-6-12,64 83,-55-73,1 0,0-1,0-1,24 16,-35-25,1 0,0 0,0 0,0 0,0 0,0 0,0-1,0 1,0-1,4 1,-3-1,0-1,0 1,0-1,0 0,0 0,0 0,3-1,28-12,0-2,-2-1,0-2,-1-1,0-1,-2-2,-1-1,-1-1,28-33,-41 43,-12 13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6:04.2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0,'1'3,"8"30,-2 0,-1 1,-2 0,1 56,-2-6,-1-10,-1-42,-2 33,1-64,0-1,0 1,0 0,0-1,0 1,-1 0,1-1,0 1,0 0,-1-1,1 1,-1 0,0 0,-1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6:09.7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205 1,'0'0,"0"0,0 0,0 0,0 0,0 0,0 0,0 0,0 0,0 0,0 0,0 0,1 3,0 18,-2 39,1-53,-1 0,-1 0,1 0,-1 0,0 0,-1 0,1-1,-1 1,-8 11,-43 54,31-43,0 1,3 1,-18 35,34-58,1-4,1 0,0 0,0 1,1-1,-1 1,1-1,0 1,0 0,0-1,1 1,0 5,3-15,39-56,52-74,-91 131,-1 0,1 1,0-1,1 1,-1 0,5-4,-6 6,-1 0,1 1,0-1,-1 1,1-1,0 1,-1-1,1 1,0 0,0 0,-1 0,1 0,0 0,0 0,-1 0,1 1,0-1,-1 1,3 0,19 8,-1 1,27 16,27 13,-40-23,-26-12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2:43.7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6:17.3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227 0,'0'3,"28"222,-10-58,-5-67,2 156,-16-207,-11 65,3-47,5-32,-1 0,-19 63,14-70,0-2,-2 1,-2-1,-16 25,29-49,-1-1,1 1,0-1,-1 0,1 1,-1-1,0 0,1 0,-1 0,0 0,1 0,-1-1,0 1,0 0,0-1,0 1,0-1,0 0,0 0,0 1,0-1,0 0,0-1,-3 0,-6-6,4 1,-18-11,0 1,-30-27,74 69,0-3,-2-2,0 0,1-2,22 19,-28-30,-11-8,-1 1,0-1,1 0,-1 0,1 0,-1 1,0-1,1 0,-1 0,1 0,-1 0,1 0,-1 0,1 0,-1 0,1 0,-1 0,0 0,1 0,-1 0,1 0,-1 0,1-1,-1 1,1 0,-1 0,3-7,28-33,41-58,-54 71,26-53,-41 73,0 1,1-1,0 1,0 0,0 0,10-10,2 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6:33.8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0,'0'0,"0"0,0 0,0 0,0 0,0 0,0 0,1 3,11 32,-2 1,-1 0,5 52,1 115,-11-126,8 30,1 0,-13-98,1-6,-1 1,0-1,1 1,-1-1,-1 1,1-1,-1 1,1-1,-2 4,0-4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6:34.9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310 0,'-3'3,"-60"74,-160 212,212-277,11-12,0 0,-1 0,1 1,0-1,0 0,0 0,0 0,-1 0,1 0,0 0,0 1,0-1,-1 0,1 0,0 0,0 0,0 0,-1 0,1 0,0 0,0 0,0 0,-1 0,1 0,0 0,0 0,-1 0,1 0,0 0,0 0,0 0,-1 0,1-1,0 1,0 0,0 0,-1 0,1 0,0 0,0-1,0 1,0 0,0 0,-1 0,1 0,0-1,0 1,0 0,0 0,0 0,0-1,0 1,0 0,0 0,0 0,0-1,0 1,0 0,0 0,0-1,0 1,0 0,0 0,0 0,0-1,0 1,0 0,0-1,4-4,20-26,196-241,-215 266,-4 5,0-1,1 0,-1 1,0-1,1 1,-1-1,1 1,0 0,-1 0,1 0,0 0,0 0,0 0,3-1,-5 2,0 0,0 0,0 0,0 0,0 0,0 0,0 0,0 0,0 0,0 0,0 0,0 0,0 0,0 0,0 0,0 0,1 0,-1 0,0 0,0 0,0 0,0 0,0 0,0 0,0 0,0 0,0 0,0 0,0 0,0 0,0 0,0 0,0 0,0 0,0 0,0 0,0 0,0 0,1 0,-1 1,0-1,0 0,0 0,0 0,0 0,0 0,0 0,0 0,0 0,0 0,0 0,0 0,0 0,0 0,0 0,0 0,0 1,0-1,0 0,-1 0,1 0,0 0,0 0,0 1,0-1,0 0,0 0,0 1,0-1,0 0,0 0,0 1,0-1,0 0,0 0,0 1,1-1,-1 0,0 0,0 0,0 1,0-1,0 0,1 1,62 73,18 22,-71-83,-2-1,18 18,-19-24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6:57.7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289 0,'0'0,"0"0,0 0,0 0,0 0,0 0,0 0,1 19,1-1,4 20,0-4,-6-32,27 211,-15 2,-17-17,1-106,-4 256,-8-193,-1-9,15-128,-5 26,4-27,-3 33,6-43,1 5,-2-1,1 1,-2 0,0-1,-6 23,6-27,-5 10,7-16,0-1,-1 1,1-1,0 1,-1-1,1 1,-1-1,1 0,-1 1,1-1,-1 0,1 1,-1-1,1 0,-1 0,1 1,-1-1,1 0,-1 0,1 0,-1 0,0 0,1 0,-1 0,1 0,-1 0,0 0,-3-5,-138-168,54 66,82 100,7 9,11 12,-3-1,62 94,-56-82,-2 0,17 42,-25-51,4 12,-9-27,1 1,0 0,0 0,0-1,0 1,0 0,0-1,1 1,-1-1,3 3,-3-4,-1 1,1-1,-1 0,0 0,1 1,-1-1,1 0,-1 0,1 0,-1 0,1 0,-1 0,1 0,-1 0,1 0,-1 0,1 0,-1 0,1 0,-1 0,1 0,-1 0,1 0,-1-1,0 1,1 0,-1 0,1-1,-1 1,0 0,1-1,10-14,-7 9,85-112,-64 89,54-51,-75 76,1 0,1 1,-1-1,10-4,-6 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7:05.8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219 0,'0'0,"0"0,0 0,0 0,0 0,0 0,0 0,0 0,0 0,0 0,0 0,0 0,0 0,0 0,0 0,0 0,0 2,0-1,0 0,-1 0,1 0,0 1,-1-1,1 0,-1 0,0 2,-2 4,-5 19,1 0,1 0,1 1,2 0,0-1,2 1,1 0,5 36,0-4,-3 79,0-2,0-107,5 164,-11-37,1-96,-6 91,9-16,2-48,-2 34,0-121,0 1,0 0,0 0,0 0,-1 0,1 0,0 0,0 0,-1-1,1 1,-1 0,1 0,-1 0,1-1,-1 1,1 0,-1-1,0 1,1 0,-1-1,0 1,1-1,-1 1,0-1,0 1,0-1,1 0,-1 1,0-1,0 0,0 0,0 1,0-1,0 0,0 0,-1 0,-1-4,-32-31,-87-94,118 124,4 5,0 5,3-2,20 26,0-1,1-2,30 28,-53-53,0 0,0 0,1-1,-1 1,0 0,1 0,-1-1,0 1,1-1,-1 1,1-1,-1 1,0-1,1 0,-1 0,1 0,-1 0,3 0,-1-1,1 0,0 0,-1 0,0-1,1 0,3-2,110-66,-91 53,-1-2,33-30,-45 35,-8 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7:09.5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292 399,'-2'3,"-11"24,-13 37,21-52,2 1,0-1,0 1,1 0,0 25,2-3,4 66,-2 31,-3-82,-2-148,-1 26,1-66,-9-211,7 288,-5-104,10 164,0 1,-1 0,1-1,0 1,0 0,-1 0,1-1,0 1,0 0,-1 0,1-1,0 1,-1 0,1 0,0 0,-1-1,1 1,0 0,-1 0,1 0,-1 0,1 0,0 0,-1 0,1 0,0 0,-1 0,1 0,-1 0,-15 1,13-1,-1 6,-24 40,-43 74,51-82,-20 52,39-85,0-4,1 0,0 0,0 0,-1 0,1 0,0 0,-1 0,1 0,-1 0,0 0,1 0,-2 1,2-2,0-2,0 1,-1-1,1 0,0 1,0-1,0 1,1-1,0-3,19-59,2 1,51-98,-70 156,11-19,-14 23,1 1,-1-1,1 1,-1-1,0 0,1 1,-1-1,1 1,-1 0,1-1,0 1,-1-1,1 1,-1 0,1 0,0-1,-1 1,1 0,0 0,-1 0,1-1,0 1,-1 0,1 0,0 0,-1 0,1 0,0 0,-1 1,1-1,1 0,3 4,1-1,-1 1,5 5,2 1,-9-7,87 71,-70-57,-2 2,25 30,-34-33,-6-9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8:13.3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99 55,'-1'3,"1"-1,-1 1,0 0,0 0,0-1,0 1,-1 0,1-1,-3 3,0 2,-13 22,5-10,-12 26,13-24,8-17,1 0,-1 0,1 1,0-1,1 1,-1-1,0 7,12-21,20-27,-19 24,0 0,0-1,-2 0,14-26,11-47,-34 86,1 0,-1 0,0 0,1 0,-1 0,1-1,0 1,-1 0,1 0,0 0,-1 1,1-1,0 0,0 0,1-1,-1 2,-1 0,1 0,0 0,-1 0,1 0,0 0,-1 0,1 0,0 0,-1 0,1 0,-1 0,1 0,0 1,-1-1,1 0,0 0,-1 1,1-1,-1 0,1 1,-1-1,1 1,-1-1,1 0,-1 1,1-1,0 2,5 5,0 1,-1-1,10 18,-12-19,0 1,1-1,0 0,0 0,1 0,0-1,0 1,11 8,-12-12,1 1,0-2,-1 1,1 0,0-1,0 0,6 1,-5-2,-1 1,0 1,1-1,-1 1,8 3,-3 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8:45.5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155 1,'-1'0,"0"1,0-1,0 1,0-1,0 1,0 0,0-1,0 1,0 0,1 0,-1 0,0 0,0-1,1 1,-1 0,1 0,-1 0,1 0,-1 1,1 0,-1 0,-4 12,0 0,-4 21,-2 9,-11 18,10-28,-12 50,21-63,1-1,1 1,2 26,0-24,-1-1,-5 34,0-25,-1 1,-3 48,8-41,-9 47,6-73,-2-2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8:50.8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273 1,'0'2,"-1"-1,1 1,0-1,-1 1,0-1,1 1,-1-1,0 1,1-1,-2 2,-3 5,-28 87,13-34,-19 59,31-92,-15 72,12 44,11 0,1-50,-1-58,-7 46,5-61,0 29,3-28,-4 21,3-42,0 1,-1-1,1 0,0 0,0 0,-1 0,1 0,0 0,-1 0,1 0,-1 0,0 0,1 0,-1 0,-1 1,2-2,-1 0,1 0,-1 0,1 0,-1 0,1 0,-1 1,1-1,-1 0,1 0,-1 0,1-1,-1 1,1 0,-1 0,1 0,-1 0,1 0,-1-1,1 1,0 0,-1 0,1-1,-1 1,1 0,0 0,-1-1,1 1,-1-1,1 1,0 0,0-1,-1 1,1-1,0 0,-9-11,1 0,-12-26,-1-1,8 13,11 20,0 1,-1-1,0 1,-5-7,5 11,4 6,5 10,-4-10,3 6,1 1,10 14,-15-24,1 0,-1 0,1 0,-1 0,1 0,0-1,0 1,0 0,0-1,0 0,0 1,0-1,0 0,0 0,1 0,-1 0,0-1,1 1,3 0,-4-1,0-1,0 1,0-1,0 1,0-1,0 0,0 0,0 0,0 0,-1 0,1 0,0 0,-1 0,1-1,-1 1,3-3,1-2,-1 0,0 0,4-8,23-39,43-54,-18 21,-49 71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9:01:35.71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10012 1,'0'0,"0"0,0 0,0 0,0 0,0 0,0 0,0 0,0 0,0 0,0 0,0 0,1 0,-5 1,-116 45,-19 8,-46 46,5 12,-14 8,-9-14,85-59,3-2,84-30,-48 29,-226 190,171-124,56-49,-269 223,244-191,-55 48,-12-13,89-76,-227 160,-8 16,286-209,-325 223,265-172,-124 97,-10-12,67-63,4-2,-23 20,-307 183,59-31,132-76,-647 406,662-426,-28 19,-126 119,204-144,-256 166,74-102,88-48,64-32,211-122,-1-3,-64 20,89-32,-1-1,0-1,0 0,-35 1,50-6,5 1,0-1,1 0,-1 1,0-1,1-1,-1 1,0 0,1-1,-1 1,-3-2,2-5,4 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39:14.3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0,'1'9,"0"-1,0 1,0-1,1 0,5 12,-1 1,100 282,-87-249,13 61,-8-28,-15-53,-1 1,6 65,-9-50,-2-23,-1 1,-2 47,0-74,0 0,0 0,0 0,0 0,0 0,0 0,-1 0,1 0,0 0,-1 0,1 0,0 0,-1 0,1-1,-1 1,1 0,-1 0,0-1,1 1,-1 0,0-1,0 1,1 0,-1-1,0 1,0-1,0 1,0-1,0 0,1 1,-1-1,0 0,0 0,0 1,0-1,-1 0,-3-1,0 0,0 1,0-2,1 1,-1 0,-5-3,-6-2,-4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9:01:43.98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28,'12'-6,"1"1,0 0,0 1,18-3,-26 7,-1-1,0 1,0 0,0 0,0 1,1-1,-1 1,0 0,0 0,0 0,0 1,4 1,5 4,0 0,12 10,-4-3,141 97,-124-81,-2 2,35 39,-50-47,0-2,1-1,2 0,0-2,46 28,44 13,-50-29,99 68,2 41,-68-53,3-9,135 81,33 34,-152-105,109 66,20 14,-160-104,413 332,-389-306,135 86,-162-121,140 121,-114-81,-83-75,1-2,43 23,-53-32,205 114,-188-102,-2 2,-1 0,-1 2,42 47,-67-67,94 102,-79-89,0-1,1-1,38 23,92 39,-18-10,-98-49,56 44,20 35,-68-58,63 46,116 43,-90-57,-7 11,31 21,7-12,-69-41,-33-13,86 70,-93-67,-31-25,0-1,2-1,26 11,77 27,32 15,-126-48,59 43,22 31,-104-84,13 11,1-2,1-1,0-1,2-1,37 15,45 15,134 57,-216-88,45 30,15 9,51 13,53 27,-150-68,0 1,68 60,-53-40,-35-30,1-1,0-1,33 15,76 23,-78-32,-1 1,0 3,93 60,-36-5,33 22,-97-72,60 29,-93-52,-3-1,-1-2,12 5,-17-7,1 1,-1 0,1-1,3 4,6 3,211 120,-197-111,55 25,-67-35,-10-5,-1 1,1-1,-1 0,1-1,0 1,0-1,0 0,0 0,8 0,-4-3,-2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39:15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1 179,'0'2,"1"-1,-1 0,1 0,-1 0,1 0,-1 0,1 0,0 0,1 2,1 1,34 50,19 32,-13-13,-42-70,1-1,0 0,-1 0,1 0,0-1,0 1,0 0,0-1,1 1,-1-1,0 0,1 0,-1 0,0 0,1 0,0 0,4 0,-1 0,1 0,-1-1,1 0,-1 0,14-3,-16 2,0 0,0 0,-1-1,1 1,0-1,0 0,-1 0,7-5,1-3,12-12,-5 5,229-175,-180 143,-45 33,-1 0,-1-1,-1-2,28-33,-43 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39:19.7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1,'9'14,"-7"-11,0 0,0 1,0-1,-1 0,2 5,9 26,1 0,2-1,19 32,-22-43,-2 0,17 46,-17-40,-4-11,4 21,3 13,26 65,-20-65,11 54,-25-80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39:22.9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93 0,'0'19,"-5"33,4-43,-1-1,0 0,-1 0,0 0,0 0,-6 10,1-4,1 1,-10 28,16-40,0-1,0 0,0 0,0 0,0 0,-1 0,-1 2,3-3,0-1,-1 0,1 1,0-1,-1 0,1 1,0-1,-1 0,1 1,0-1,-1 0,1 0,-1 0,1 1,-1-1,1 0,0 0,-1 0,1 0,-1 0,1 0,-1 0,1 0,-1 0,1 0,-1 0,1 0,-1 0,1 0,0 0,-1 0,1-1,-1 1,1 0,-1 0,1-1,0 1,-1 0,1 0,0-1,-1 0,0 0,1 1,-1-1,1 0,-1 0,1 0,0 0,-1 1,1-1,0 0,0 0,0 0,-1 0,1 0,0 0,0 0,0 0,1 0,-1 0,0 0,0 0,0 0,1 1,-1-1,1 0,-1 0,1-1,2-4,1 1,7-10,-4 5,20-36,-18 28,17-23,-23 36,1 1,0 0,0 0,0 0,0 0,0 0,1 1,0 0,8-4,-11 6,0 0,0 1,0-1,0 1,0-1,1 1,-1 0,0 0,0 0,0 0,0 1,1-1,-1 0,0 1,0 0,0-1,0 1,2 1,5 3,-1 0,14 11,-11-8,50 36,-36-28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0:28.1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 1,'0'402,"0"-394,0 1,1-1,0 1,1-1,0 1,0-1,0 0,8 14,108 212,-113-226,8 14,-13-20,1-1,-1 0,1 1,-1-1,1 0,-1 1,0-1,0 1,1-1,-1 1,0-1,-1 1,1 1,0-3,0 0,0 1,0-1,-1 1,1-1,0 0,0 1,-1-1,1 0,0 1,0-1,-1 0,1 0,0 1,-1-1,1 0,0 0,-1 1,1-1,0 0,-1 0,1 0,-1 0,1 0,0 1,-1-1,1 0,-1 0,1 0,-1 0,1 0,0 0,-1 0,1-1,-1 1,1 0,0 0,-1 0,1 0,-1-1,-18-9,16 8,-16-9,-3-1,-30-24,30 17,10 9,0 0,-26-15,22 19,16 6,-1 0,1 0,0 0,-1 0,1 0,0 0,-1 0,1 0,0 0,0 0,-1 0,1 0,0 0,-1 0,1 1,0-1,-1 0,1 0,0 0,0 1,-1-1,1 0,0 0,0 0,0 1,-1-1,1 0,0 1,0-1,0 0,0 0,-1 1,1-1,0 0,0 1,0-1,0 0,0 1,0-1,0 0,0 1,0-1,0 0,0 1,0-1,0 0,1 1,-1 3,1 0,0-1,0 1,0 0,1-1,-1 1,1-1,0 1,0-1,3 4,4 5,16 13,-4-2,-20-22,0 0,0 0,0 0,0 0,0 0,0 0,0 0,0 0,1-1,-1 1,0 0,1-1,-1 1,0-1,1 1,-1-1,1 0,-1 1,1-1,1 0,-2 0,0-1,0 1,1-1,-1 1,0-1,0 1,0-1,0 0,0 1,0-1,0 0,0 0,0 0,0 0,0 0,0 0,-1 0,1 0,0 0,-1-1,1 1,-1 0,1-2,58-129,-48 112,1 0,1 1,1 0,19-21,-25 32,0-1,-1 0,8-13,-8 11,15-17,4-5,-26 32,1-1,0 1,0 0,0 0,0-1,1 1,-1 0,2-1,-3 2,1-1,-1 1,0 0,0 0,0 0,1 0,-1 0,0 0,0 0,0 0,1 0,-1 0,0 0,0 0,0 0,1 0,-1 0,0 0,0 0,0 0,1 0,-1 0,0 1,0-1,1 0,3 8,-3 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1T18:40:31.6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0,'-7'375,"4"-310,8 95,-2-115,9 62,22 42,-13-59,-5-19,-13-59,4 11,-1 1,-2 0,0 0,0 28,-3-47,-1 0,-1 0,1-1,-1 1,0 0,0 0,0-1,-3 6,4-9,-1 1,0-1,0 0,0 0,1 0,-1 0,-1 1,1-2,0 1,0 0,0 0,0 0,-1 0,1-1,0 1,-1 0,1-1,0 0,-1 1,1-1,-1 0,1 1,-1-1,1 0,-1 0,1 0,0 0,-1-1,1 1,-1 0,-1-1,0 0,-1 0,1 1,0-2,-1 1,1 0,0-1,0 1,0-1,0 0,0 0,0 0,1 0,-1-1,1 1,-1-1,1 1,0-1,0 0,0 0,0 0,1 0,-2-4,-5-11,1 0,1 0,-7-33,6 28,10 30,1 0,0 0,0-1,0 1,9 8,-2-1,8 10,26 24,-36-39,1 0,0-1,0 0,1-1,15 9,-25-16,0 1,0-1,-1 1,1-1,0 0,0 1,0-1,0 0,0 0,0 1,0-1,0 0,-1 0,1 0,0 0,0 0,0 0,0 0,0-1,0 1,0 0,0 0,0-1,-1 1,1-1,1 0,-1 0,0-1,0 1,0-1,0 1,0-1,0 0,0 1,-1-1,1 0,-1 0,1-2,1-4,1 0,0 0,0 0,6-8,3-8,2-7,-1 3,-1 0,-2-1,10-40,-10 12,-8 42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C69C-B99A-4B65-92A9-B6ADAD005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DD4F9-F9A0-4F80-A2AE-915BE31F8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E85CC-E17F-4EDE-940C-F59C4861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9AE9-B790-4957-AE9B-027DAA1B65B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1EA18-DE4C-4B89-9C8C-D0F6A57B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3F72-CDD8-4A18-80CC-EDCD75AA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2F59-878D-4335-861D-B787C7B25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2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F5F7-0F9C-4E97-91CB-B45006AF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C7ED6-BE1D-4CBB-8D02-ABDC4D5B7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70029-5661-44B2-A62D-CDFCEEB4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9AE9-B790-4957-AE9B-027DAA1B65B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76F5E-BAD7-436F-9DA7-C7FFA43D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26DE1-344D-4679-A01B-9F6C5A66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2F59-878D-4335-861D-B787C7B25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2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8CDB0-875A-4D76-BF19-1C12F5858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EA196-9E9B-4EC5-ADFE-52F980AFC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0B97A-60EE-479A-AFE0-C1C02667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9AE9-B790-4957-AE9B-027DAA1B65B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D75BF-3A6F-4937-9A0D-6DF1ACB1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A1B99-EC3B-4BB3-82FA-0A2E21F8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2F59-878D-4335-861D-B787C7B25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1039-4F90-414A-9C32-D6D9DB3A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F32C1-1C6D-4AAF-A646-67D645B44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A445C-9E60-4922-8846-BB8DF881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9AE9-B790-4957-AE9B-027DAA1B65B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B0DF0-D4B2-4629-9077-E6247FB6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8E141-3455-4718-B06D-51066F66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2F59-878D-4335-861D-B787C7B25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9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59B3-0D6E-48C0-AE24-FD4A5630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6C877-3F0E-44A7-A742-B178FF31B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EB66B-E179-423E-B4EB-E119EBD4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9AE9-B790-4957-AE9B-027DAA1B65B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B4CE9-A260-46FD-A980-E8EB19C6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4A3C4-4CA2-415E-94AF-88712D54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2F59-878D-4335-861D-B787C7B25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0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3C9B-6004-4FA1-AA4F-47FAA108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AA6E-EAF3-4B98-B0D4-71452010A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77FCB-E1B6-4571-B5A8-7D46987E9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D2ABD-D2FF-47DE-9B4F-41BD80E9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9AE9-B790-4957-AE9B-027DAA1B65B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67727-2153-4D64-8E06-180908FA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ACCE0-B190-4832-9B71-C691F35D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2F59-878D-4335-861D-B787C7B25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E140-2761-4364-8807-C6B93C8C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39483-7F5D-4EFA-BABF-57033DF41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EADD6-B4E5-44AA-BDD0-F7CF91608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A80B9-E960-466A-BC6A-45252D4F0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F3DE80-07B0-4BA9-87F1-997CDC0E6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E7127-FEB6-472A-B631-B5BAFCFB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9AE9-B790-4957-AE9B-027DAA1B65B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96AA6-7D91-40F6-AB23-4F2FF711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B58FD-D722-4DA2-9DF6-DB22AA82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2F59-878D-4335-861D-B787C7B25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CF0E-4E2E-46CB-B537-B05F596A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228923-D2C3-4E12-AFAB-6C13F623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9AE9-B790-4957-AE9B-027DAA1B65B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346D9-02FC-49E9-95BA-8A9D8AFC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E9CB0-2021-4C81-99AA-B53DC91B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2F59-878D-4335-861D-B787C7B25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628F8-8ACB-4297-BD14-BAF8D496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9AE9-B790-4957-AE9B-027DAA1B65B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72D85-E6E6-418A-ADC0-182ED305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4A643-B070-4681-9EC1-CFD84EB8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2F59-878D-4335-861D-B787C7B25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8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CEF0-137B-413D-9500-A3AA057B8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F5D11-2773-453C-9FAA-0E53EC488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0056-FA85-46AE-8F89-18CF3E2A2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009A5-1A79-4D05-95BC-E9D6D5DA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9AE9-B790-4957-AE9B-027DAA1B65B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5C6BA-E5D0-445E-8659-D20794BB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A0A81-3859-42A0-B5C0-08793277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2F59-878D-4335-861D-B787C7B25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5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223E-CBA1-46CF-9909-F1653D61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70556-550F-4D71-B119-382A44850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874AE-9D9D-49A8-8751-0CC3A1B5C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37089-974F-49B3-B067-B45C4595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9AE9-B790-4957-AE9B-027DAA1B65B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28F93-80B4-4859-94BE-CFE44172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E8414-14C4-418C-B133-F618FBB2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2F59-878D-4335-861D-B787C7B25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9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512ED-E72A-4211-815D-135FCD97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CCCA5-D39B-478A-9172-90B349FAA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215C4-3457-4BFD-8201-2CA53552F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D9AE9-B790-4957-AE9B-027DAA1B65B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19CC0-3DE1-4EC4-AD01-3EEA69243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8716F-A8A8-41EB-855D-7EC1544A7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2F59-878D-4335-861D-B787C7B25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2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en/cartoon-food-movies-popcorn-1295516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pxhere.com/en/photo/158837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2.xml"/><Relationship Id="rId21" Type="http://schemas.openxmlformats.org/officeDocument/2006/relationships/customXml" Target="../ink/ink13.xml"/><Relationship Id="rId34" Type="http://schemas.openxmlformats.org/officeDocument/2006/relationships/image" Target="../media/image21.png"/><Relationship Id="rId42" Type="http://schemas.openxmlformats.org/officeDocument/2006/relationships/image" Target="../media/image4.png"/><Relationship Id="rId7" Type="http://schemas.openxmlformats.org/officeDocument/2006/relationships/customXml" Target="../ink/ink6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customXml" Target="../ink/ink17.xml"/><Relationship Id="rId41" Type="http://schemas.openxmlformats.org/officeDocument/2006/relationships/customXml" Target="../ink/ink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customXml" Target="../ink/ink8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21.xml"/><Relationship Id="rId40" Type="http://schemas.openxmlformats.org/officeDocument/2006/relationships/image" Target="../media/image24.png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customXml" Target="../ink/ink12.xml"/><Relationship Id="rId31" Type="http://schemas.openxmlformats.org/officeDocument/2006/relationships/customXml" Target="../ink/ink18.xml"/><Relationship Id="rId4" Type="http://schemas.openxmlformats.org/officeDocument/2006/relationships/image" Target="../media/image6.png"/><Relationship Id="rId9" Type="http://schemas.openxmlformats.org/officeDocument/2006/relationships/customXml" Target="../ink/ink7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6.xml"/><Relationship Id="rId30" Type="http://schemas.openxmlformats.org/officeDocument/2006/relationships/image" Target="../media/image19.png"/><Relationship Id="rId35" Type="http://schemas.openxmlformats.org/officeDocument/2006/relationships/customXml" Target="../ink/ink20.xml"/><Relationship Id="rId43" Type="http://schemas.openxmlformats.org/officeDocument/2006/relationships/customXml" Target="../ink/ink24.xml"/><Relationship Id="rId8" Type="http://schemas.openxmlformats.org/officeDocument/2006/relationships/image" Target="../media/image8.png"/><Relationship Id="rId3" Type="http://schemas.openxmlformats.org/officeDocument/2006/relationships/customXml" Target="../ink/ink4.xml"/><Relationship Id="rId12" Type="http://schemas.openxmlformats.org/officeDocument/2006/relationships/image" Target="../media/image10.png"/><Relationship Id="rId17" Type="http://schemas.openxmlformats.org/officeDocument/2006/relationships/customXml" Target="../ink/ink11.xml"/><Relationship Id="rId25" Type="http://schemas.openxmlformats.org/officeDocument/2006/relationships/customXml" Target="../ink/ink15.xml"/><Relationship Id="rId33" Type="http://schemas.openxmlformats.org/officeDocument/2006/relationships/customXml" Target="../ink/ink19.xml"/><Relationship Id="rId38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30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customXml" Target="../ink/ink25.xml"/><Relationship Id="rId21" Type="http://schemas.openxmlformats.org/officeDocument/2006/relationships/customXml" Target="../ink/ink34.xml"/><Relationship Id="rId7" Type="http://schemas.openxmlformats.org/officeDocument/2006/relationships/customXml" Target="../ink/ink27.xml"/><Relationship Id="rId12" Type="http://schemas.openxmlformats.org/officeDocument/2006/relationships/image" Target="../media/image29.png"/><Relationship Id="rId17" Type="http://schemas.openxmlformats.org/officeDocument/2006/relationships/customXml" Target="../ink/ink32.xml"/><Relationship Id="rId25" Type="http://schemas.openxmlformats.org/officeDocument/2006/relationships/customXml" Target="../ink/ink36.xml"/><Relationship Id="rId2" Type="http://schemas.openxmlformats.org/officeDocument/2006/relationships/image" Target="../media/image5.png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customXml" Target="../ink/ink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customXml" Target="../ink/ink29.xml"/><Relationship Id="rId24" Type="http://schemas.openxmlformats.org/officeDocument/2006/relationships/image" Target="../media/image35.png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28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customXml" Target="../ink/ink33.xml"/><Relationship Id="rId4" Type="http://schemas.openxmlformats.org/officeDocument/2006/relationships/image" Target="../media/image25.png"/><Relationship Id="rId9" Type="http://schemas.openxmlformats.org/officeDocument/2006/relationships/customXml" Target="../ink/ink28.xm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customXml" Target="../ink/ink37.xml"/><Relationship Id="rId30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customXml" Target="../ink/ink40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CB984-F409-4494-8F96-F8527F055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257071">
            <a:off x="124289" y="924566"/>
            <a:ext cx="6437700" cy="1290380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Movie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7610-A76D-4566-891E-21CE74EF3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dirty="0" err="1"/>
              <a:t>Raizel</a:t>
            </a:r>
            <a:r>
              <a:rPr lang="en-US" dirty="0"/>
              <a:t> Bernstein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D7FEDD-F625-4A65-9C50-304C45AAF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48" y="1602535"/>
            <a:ext cx="7316882" cy="55046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AE874B-0CD0-431A-AA32-6C635B57F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958962" y="3339410"/>
            <a:ext cx="1791960" cy="1155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2DDA33-5AC7-4A69-9AD4-7E5852CB55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706859">
            <a:off x="346241" y="4707137"/>
            <a:ext cx="1117255" cy="17336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0261D0-3CB3-45B8-9B90-95652A780D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931877" y="5119409"/>
            <a:ext cx="1103473" cy="17122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E80E5F-1D2D-496A-8295-B4D524F89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20937088">
            <a:off x="3547586" y="4701085"/>
            <a:ext cx="1123904" cy="174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01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CB984-F409-4494-8F96-F8527F055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313" y="446381"/>
            <a:ext cx="11143200" cy="1290380"/>
          </a:xfrm>
        </p:spPr>
        <p:txBody>
          <a:bodyPr anchor="b">
            <a:normAutofit/>
          </a:bodyPr>
          <a:lstStyle/>
          <a:p>
            <a:r>
              <a:rPr lang="en-US" b="1" dirty="0"/>
              <a:t>Recommendations for Microsoft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7610-A76D-4566-891E-21CE74EF3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1" y="2075818"/>
            <a:ext cx="10844178" cy="4420322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Music, Sport, History, Biography, News, Game-Show, Documentary, and Shorts have the highest ratings (consumers like those genres the most)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Western, Action, Thriller, Sci-Fi, Horror, and Adult have the lowest ratings (consumers dislike those genres the most)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Just because people like a certain genre (seen in favorable ratings) doesn’t mean that genre generates the most money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Action, Adventure, Animation, Fantasy, Family, and Sci-Fi movies generate the most revenue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EA70E8-65DC-4C35-904F-5066B9DCA3A7}"/>
                  </a:ext>
                </a:extLst>
              </p14:cNvPr>
              <p14:cNvContentPartPr/>
              <p14:nvPr/>
            </p14:nvContentPartPr>
            <p14:xfrm>
              <a:off x="5988723" y="2300943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EA70E8-65DC-4C35-904F-5066B9DCA3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9723" y="22919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2A99AA-1785-418E-BCFD-8D8976F8B71B}"/>
                  </a:ext>
                </a:extLst>
              </p14:cNvPr>
              <p14:cNvContentPartPr/>
              <p14:nvPr/>
            </p14:nvContentPartPr>
            <p14:xfrm>
              <a:off x="5906283" y="2300943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2A99AA-1785-418E-BCFD-8D8976F8B7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7283" y="22919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D4C2B5F-7E2B-441E-8C98-D3E6BBCD233C}"/>
                  </a:ext>
                </a:extLst>
              </p14:cNvPr>
              <p14:cNvContentPartPr/>
              <p14:nvPr/>
            </p14:nvContentPartPr>
            <p14:xfrm>
              <a:off x="5798283" y="2868303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D4C2B5F-7E2B-441E-8C98-D3E6BBCD23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9283" y="285966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2614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3424A-C78D-4762-B3F9-802A69E87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793" y="-520399"/>
            <a:ext cx="7423541" cy="74235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66E31D-09B7-43B7-9D11-21A6681966BF}"/>
              </a:ext>
            </a:extLst>
          </p:cNvPr>
          <p:cNvSpPr txBox="1"/>
          <p:nvPr/>
        </p:nvSpPr>
        <p:spPr>
          <a:xfrm>
            <a:off x="325024" y="1451773"/>
            <a:ext cx="407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Which genres have the highest ratings?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E99D8-07FA-4DA2-9D24-5DC4B93AAA8F}"/>
              </a:ext>
            </a:extLst>
          </p:cNvPr>
          <p:cNvGrpSpPr/>
          <p:nvPr/>
        </p:nvGrpSpPr>
        <p:grpSpPr>
          <a:xfrm>
            <a:off x="10248603" y="589156"/>
            <a:ext cx="281160" cy="366120"/>
            <a:chOff x="10248603" y="589156"/>
            <a:chExt cx="281160" cy="36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8AF8130-CED8-472A-B31A-C33FEAB6738E}"/>
                    </a:ext>
                  </a:extLst>
                </p14:cNvPr>
                <p14:cNvContentPartPr/>
                <p14:nvPr/>
              </p14:nvContentPartPr>
              <p14:xfrm>
                <a:off x="10279203" y="589156"/>
                <a:ext cx="87120" cy="366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8AF8130-CED8-472A-B31A-C33FEAB6738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70203" y="580156"/>
                  <a:ext cx="1047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048E2EA-687E-4BC2-A3BA-51221EB1EFF9}"/>
                    </a:ext>
                  </a:extLst>
                </p14:cNvPr>
                <p14:cNvContentPartPr/>
                <p14:nvPr/>
              </p14:nvContentPartPr>
              <p14:xfrm>
                <a:off x="10248603" y="784636"/>
                <a:ext cx="281160" cy="157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048E2EA-687E-4BC2-A3BA-51221EB1EFF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239963" y="775996"/>
                  <a:ext cx="298800" cy="17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6A349CF-04D0-4B32-B0F7-428EED7D778F}"/>
                  </a:ext>
                </a:extLst>
              </p14:cNvPr>
              <p14:cNvContentPartPr/>
              <p14:nvPr/>
            </p14:nvContentPartPr>
            <p14:xfrm>
              <a:off x="10304763" y="6344116"/>
              <a:ext cx="99720" cy="269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6A349CF-04D0-4B32-B0F7-428EED7D77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96123" y="6335476"/>
                <a:ext cx="1173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AA96829-AB09-4BBE-A268-E25775B2B62A}"/>
                  </a:ext>
                </a:extLst>
              </p14:cNvPr>
              <p14:cNvContentPartPr/>
              <p14:nvPr/>
            </p14:nvContentPartPr>
            <p14:xfrm>
              <a:off x="10259043" y="6357076"/>
              <a:ext cx="114840" cy="84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AA96829-AB09-4BBE-A268-E25775B2B62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50043" y="6348076"/>
                <a:ext cx="1324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AD4AEC0-4479-4510-B411-2DB6BBAB5743}"/>
                  </a:ext>
                </a:extLst>
              </p14:cNvPr>
              <p14:cNvContentPartPr/>
              <p14:nvPr/>
            </p14:nvContentPartPr>
            <p14:xfrm>
              <a:off x="7437723" y="1498876"/>
              <a:ext cx="137520" cy="282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AD4AEC0-4479-4510-B411-2DB6BBAB574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29083" y="1490236"/>
                <a:ext cx="1551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DEE7F5C-7BFD-495F-BE26-5D8E993E6FF9}"/>
                  </a:ext>
                </a:extLst>
              </p14:cNvPr>
              <p14:cNvContentPartPr/>
              <p14:nvPr/>
            </p14:nvContentPartPr>
            <p14:xfrm>
              <a:off x="6831123" y="1421116"/>
              <a:ext cx="119880" cy="469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DEE7F5C-7BFD-495F-BE26-5D8E993E6FF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22483" y="1412116"/>
                <a:ext cx="137520" cy="48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B9A5A8B-7E4D-48DB-9B73-54D83903891A}"/>
              </a:ext>
            </a:extLst>
          </p:cNvPr>
          <p:cNvGrpSpPr/>
          <p:nvPr/>
        </p:nvGrpSpPr>
        <p:grpSpPr>
          <a:xfrm>
            <a:off x="6787563" y="6569476"/>
            <a:ext cx="112680" cy="194040"/>
            <a:chOff x="6787563" y="6569476"/>
            <a:chExt cx="112680" cy="19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DAD3DB5-8718-4D9B-BF6F-B521E98AD509}"/>
                    </a:ext>
                  </a:extLst>
                </p14:cNvPr>
                <p14:cNvContentPartPr/>
                <p14:nvPr/>
              </p14:nvContentPartPr>
              <p14:xfrm>
                <a:off x="6822123" y="6569476"/>
                <a:ext cx="38520" cy="194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DAD3DB5-8718-4D9B-BF6F-B521E98AD50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13483" y="6560476"/>
                  <a:ext cx="56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38BC618-BE5B-4144-A2FC-6534417FD8C9}"/>
                    </a:ext>
                  </a:extLst>
                </p14:cNvPr>
                <p14:cNvContentPartPr/>
                <p14:nvPr/>
              </p14:nvContentPartPr>
              <p14:xfrm>
                <a:off x="6787563" y="6572356"/>
                <a:ext cx="112680" cy="89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38BC618-BE5B-4144-A2FC-6534417FD8C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78923" y="6563356"/>
                  <a:ext cx="13032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CFCA5D-6EA4-4037-82DB-3BF0ECD1233D}"/>
              </a:ext>
            </a:extLst>
          </p:cNvPr>
          <p:cNvGrpSpPr/>
          <p:nvPr/>
        </p:nvGrpSpPr>
        <p:grpSpPr>
          <a:xfrm>
            <a:off x="7405683" y="6739756"/>
            <a:ext cx="127800" cy="148680"/>
            <a:chOff x="7405683" y="6739756"/>
            <a:chExt cx="127800" cy="14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F9DABD9-5574-4992-86F6-3A6BC8BA7384}"/>
                    </a:ext>
                  </a:extLst>
                </p14:cNvPr>
                <p14:cNvContentPartPr/>
                <p14:nvPr/>
              </p14:nvContentPartPr>
              <p14:xfrm>
                <a:off x="7435923" y="6747316"/>
                <a:ext cx="12600" cy="141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F9DABD9-5574-4992-86F6-3A6BC8BA738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27283" y="6738316"/>
                  <a:ext cx="302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43792C7-792B-4CCE-A633-C1DF654281E9}"/>
                    </a:ext>
                  </a:extLst>
                </p14:cNvPr>
                <p14:cNvContentPartPr/>
                <p14:nvPr/>
              </p14:nvContentPartPr>
              <p14:xfrm>
                <a:off x="7405683" y="6739756"/>
                <a:ext cx="127800" cy="63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43792C7-792B-4CCE-A633-C1DF654281E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396683" y="6731116"/>
                  <a:ext cx="14544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86ACFB-A58F-43B6-8F66-264C221F178C}"/>
              </a:ext>
            </a:extLst>
          </p:cNvPr>
          <p:cNvGrpSpPr/>
          <p:nvPr/>
        </p:nvGrpSpPr>
        <p:grpSpPr>
          <a:xfrm>
            <a:off x="8177163" y="1423276"/>
            <a:ext cx="115200" cy="410400"/>
            <a:chOff x="8177163" y="1423276"/>
            <a:chExt cx="115200" cy="41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F968E5A-F556-44DA-B161-04B6EE7CE35F}"/>
                    </a:ext>
                  </a:extLst>
                </p14:cNvPr>
                <p14:cNvContentPartPr/>
                <p14:nvPr/>
              </p14:nvContentPartPr>
              <p14:xfrm>
                <a:off x="8177163" y="1725316"/>
                <a:ext cx="115200" cy="108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F968E5A-F556-44DA-B161-04B6EE7CE35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168163" y="1716316"/>
                  <a:ext cx="132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6459717-6E46-479C-9F08-4E76A1750AD6}"/>
                    </a:ext>
                  </a:extLst>
                </p14:cNvPr>
                <p14:cNvContentPartPr/>
                <p14:nvPr/>
              </p14:nvContentPartPr>
              <p14:xfrm>
                <a:off x="8207403" y="1423276"/>
                <a:ext cx="44280" cy="401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6459717-6E46-479C-9F08-4E76A1750AD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98763" y="1414276"/>
                  <a:ext cx="61920" cy="41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C70BF78-A5ED-4DD2-B655-02498D15EFCA}"/>
                  </a:ext>
                </a:extLst>
              </p14:cNvPr>
              <p14:cNvContentPartPr/>
              <p14:nvPr/>
            </p14:nvContentPartPr>
            <p14:xfrm>
              <a:off x="9485043" y="1538116"/>
              <a:ext cx="158040" cy="344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C70BF78-A5ED-4DD2-B655-02498D15EFC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476403" y="1529476"/>
                <a:ext cx="17568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122CED8-1210-403D-9969-4A2BADC959AB}"/>
                  </a:ext>
                </a:extLst>
              </p14:cNvPr>
              <p14:cNvContentPartPr/>
              <p14:nvPr/>
            </p14:nvContentPartPr>
            <p14:xfrm>
              <a:off x="8432763" y="1681036"/>
              <a:ext cx="142920" cy="358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122CED8-1210-403D-9969-4A2BADC959A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23763" y="1672396"/>
                <a:ext cx="160560" cy="37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E478C673-319A-4E52-9977-EAC7EC6C9FC7}"/>
              </a:ext>
            </a:extLst>
          </p:cNvPr>
          <p:cNvGrpSpPr/>
          <p:nvPr/>
        </p:nvGrpSpPr>
        <p:grpSpPr>
          <a:xfrm>
            <a:off x="8177163" y="6398836"/>
            <a:ext cx="386280" cy="437760"/>
            <a:chOff x="8177163" y="6398836"/>
            <a:chExt cx="386280" cy="43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78A3FE3-04AE-48CF-90F7-43947BB830D5}"/>
                    </a:ext>
                  </a:extLst>
                </p14:cNvPr>
                <p14:cNvContentPartPr/>
                <p14:nvPr/>
              </p14:nvContentPartPr>
              <p14:xfrm>
                <a:off x="8177163" y="6634276"/>
                <a:ext cx="197280" cy="94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78A3FE3-04AE-48CF-90F7-43947BB830D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68523" y="6625636"/>
                  <a:ext cx="214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3A86DB5-C47F-44CA-930B-3E1400A4939D}"/>
                    </a:ext>
                  </a:extLst>
                </p14:cNvPr>
                <p14:cNvContentPartPr/>
                <p14:nvPr/>
              </p14:nvContentPartPr>
              <p14:xfrm>
                <a:off x="8281203" y="6664876"/>
                <a:ext cx="5040" cy="171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3A86DB5-C47F-44CA-930B-3E1400A4939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272563" y="6655876"/>
                  <a:ext cx="22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4BA4928-B991-44F3-9B4A-68893EC95AFB}"/>
                    </a:ext>
                  </a:extLst>
                </p14:cNvPr>
                <p14:cNvContentPartPr/>
                <p14:nvPr/>
              </p14:nvContentPartPr>
              <p14:xfrm>
                <a:off x="8400723" y="6398836"/>
                <a:ext cx="162720" cy="250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4BA4928-B991-44F3-9B4A-68893EC95AF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92083" y="6390196"/>
                  <a:ext cx="180360" cy="26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A444A6F-8DAD-4334-B2BA-002F79B88BD2}"/>
                  </a:ext>
                </a:extLst>
              </p14:cNvPr>
              <p14:cNvContentPartPr/>
              <p14:nvPr/>
            </p14:nvContentPartPr>
            <p14:xfrm>
              <a:off x="9468843" y="6339796"/>
              <a:ext cx="26640" cy="287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A444A6F-8DAD-4334-B2BA-002F79B88BD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459843" y="6330796"/>
                <a:ext cx="442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36A3525-4D38-48E2-9E79-EB4FA92A7292}"/>
                  </a:ext>
                </a:extLst>
              </p14:cNvPr>
              <p14:cNvContentPartPr/>
              <p14:nvPr/>
            </p14:nvContentPartPr>
            <p14:xfrm>
              <a:off x="9433563" y="6352756"/>
              <a:ext cx="101520" cy="39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36A3525-4D38-48E2-9E79-EB4FA92A729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424563" y="6344116"/>
                <a:ext cx="11916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EA80FBB4-7145-4C1C-A396-348632CA086D}"/>
              </a:ext>
            </a:extLst>
          </p:cNvPr>
          <p:cNvGrpSpPr/>
          <p:nvPr/>
        </p:nvGrpSpPr>
        <p:grpSpPr>
          <a:xfrm>
            <a:off x="6859923" y="1659423"/>
            <a:ext cx="39240" cy="117360"/>
            <a:chOff x="6859923" y="1659423"/>
            <a:chExt cx="39240" cy="11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4B7746C-4C3A-460D-AD98-A36C874B84B0}"/>
                    </a:ext>
                  </a:extLst>
                </p14:cNvPr>
                <p14:cNvContentPartPr/>
                <p14:nvPr/>
              </p14:nvContentPartPr>
              <p14:xfrm>
                <a:off x="6859923" y="1659423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4B7746C-4C3A-460D-AD98-A36C874B84B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850923" y="16507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B7EA288-90B6-4DB7-AF15-A8C4758A2E73}"/>
                    </a:ext>
                  </a:extLst>
                </p14:cNvPr>
                <p14:cNvContentPartPr/>
                <p14:nvPr/>
              </p14:nvContentPartPr>
              <p14:xfrm>
                <a:off x="6898803" y="1776423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B7EA288-90B6-4DB7-AF15-A8C4758A2E7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890163" y="17674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97202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7610-A76D-4566-891E-21CE74EF3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114" y="2591523"/>
            <a:ext cx="4365373" cy="949068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Which genres have the lowest ratings?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226FD-FD37-4FAF-9CE4-B56FC46BA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42" y="-566986"/>
            <a:ext cx="7498658" cy="749865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01F3C81-00F5-4C3E-916B-C95E18A0714A}"/>
              </a:ext>
            </a:extLst>
          </p:cNvPr>
          <p:cNvGrpSpPr/>
          <p:nvPr/>
        </p:nvGrpSpPr>
        <p:grpSpPr>
          <a:xfrm>
            <a:off x="5970723" y="6373969"/>
            <a:ext cx="311760" cy="418320"/>
            <a:chOff x="5970723" y="6373969"/>
            <a:chExt cx="311760" cy="41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3F3BE41-9BBF-422B-9D85-0E27A95DDB99}"/>
                    </a:ext>
                  </a:extLst>
                </p14:cNvPr>
                <p14:cNvContentPartPr/>
                <p14:nvPr/>
              </p14:nvContentPartPr>
              <p14:xfrm>
                <a:off x="6139563" y="6373969"/>
                <a:ext cx="41760" cy="418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3F3BE41-9BBF-422B-9D85-0E27A95DDB9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30923" y="6364969"/>
                  <a:ext cx="5940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48F03C4-B8AC-4373-803B-1191B13D4888}"/>
                    </a:ext>
                  </a:extLst>
                </p14:cNvPr>
                <p14:cNvContentPartPr/>
                <p14:nvPr/>
              </p14:nvContentPartPr>
              <p14:xfrm>
                <a:off x="5970723" y="6415369"/>
                <a:ext cx="311760" cy="145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48F03C4-B8AC-4373-803B-1191B13D488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61723" y="6406369"/>
                  <a:ext cx="32940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C2EB818-7277-42B8-A9B8-D680A19A17CC}"/>
                  </a:ext>
                </a:extLst>
              </p14:cNvPr>
              <p14:cNvContentPartPr/>
              <p14:nvPr/>
            </p14:nvContentPartPr>
            <p14:xfrm>
              <a:off x="6100683" y="3287689"/>
              <a:ext cx="203040" cy="464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C2EB818-7277-42B8-A9B8-D680A19A17C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92043" y="3278689"/>
                <a:ext cx="22068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CCBEFB7-0792-43F5-8924-0D8D7EC3B968}"/>
                  </a:ext>
                </a:extLst>
              </p14:cNvPr>
              <p14:cNvContentPartPr/>
              <p14:nvPr/>
            </p14:nvContentPartPr>
            <p14:xfrm>
              <a:off x="8644443" y="6418609"/>
              <a:ext cx="14040" cy="178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CCBEFB7-0792-43F5-8924-0D8D7EC3B9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35803" y="6409609"/>
                <a:ext cx="316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EF720C6-0E9F-45EC-9A3F-4A924290337D}"/>
                  </a:ext>
                </a:extLst>
              </p14:cNvPr>
              <p14:cNvContentPartPr/>
              <p14:nvPr/>
            </p14:nvContentPartPr>
            <p14:xfrm>
              <a:off x="8569923" y="6375049"/>
              <a:ext cx="150480" cy="165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EF720C6-0E9F-45EC-9A3F-4A924290337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61283" y="6366409"/>
                <a:ext cx="1681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842A6D6-B0B0-41B9-B409-6350D82F5560}"/>
                  </a:ext>
                </a:extLst>
              </p14:cNvPr>
              <p14:cNvContentPartPr/>
              <p14:nvPr/>
            </p14:nvContentPartPr>
            <p14:xfrm>
              <a:off x="8580003" y="2532049"/>
              <a:ext cx="135000" cy="501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842A6D6-B0B0-41B9-B409-6350D82F556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71003" y="2523049"/>
                <a:ext cx="152640" cy="51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4BB80A1B-F2BA-4C18-A4AD-04DEF65A29FB}"/>
              </a:ext>
            </a:extLst>
          </p:cNvPr>
          <p:cNvGrpSpPr/>
          <p:nvPr/>
        </p:nvGrpSpPr>
        <p:grpSpPr>
          <a:xfrm>
            <a:off x="9946563" y="6335809"/>
            <a:ext cx="172800" cy="267480"/>
            <a:chOff x="9946563" y="6335809"/>
            <a:chExt cx="172800" cy="2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17A5C3B-140F-4159-A136-017CFB7FF300}"/>
                    </a:ext>
                  </a:extLst>
                </p14:cNvPr>
                <p14:cNvContentPartPr/>
                <p14:nvPr/>
              </p14:nvContentPartPr>
              <p14:xfrm>
                <a:off x="10025403" y="6335809"/>
                <a:ext cx="33480" cy="267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17A5C3B-140F-4159-A136-017CFB7FF30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16763" y="6326809"/>
                  <a:ext cx="511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745B3B7-D011-450E-9386-CF1F4F9E01C8}"/>
                    </a:ext>
                  </a:extLst>
                </p14:cNvPr>
                <p14:cNvContentPartPr/>
                <p14:nvPr/>
              </p14:nvContentPartPr>
              <p14:xfrm>
                <a:off x="9946563" y="6357409"/>
                <a:ext cx="172800" cy="138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745B3B7-D011-450E-9386-CF1F4F9E01C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937923" y="6348409"/>
                  <a:ext cx="190440" cy="1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64FD4C7-5C48-435E-A065-B0AB6D02D570}"/>
                  </a:ext>
                </a:extLst>
              </p14:cNvPr>
              <p14:cNvContentPartPr/>
              <p14:nvPr/>
            </p14:nvContentPartPr>
            <p14:xfrm>
              <a:off x="9987603" y="2190049"/>
              <a:ext cx="160920" cy="635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64FD4C7-5C48-435E-A065-B0AB6D02D57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78603" y="2181049"/>
                <a:ext cx="17856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489FF8C-02E6-482B-9366-B8BA21396B5A}"/>
                  </a:ext>
                </a:extLst>
              </p14:cNvPr>
              <p14:cNvContentPartPr/>
              <p14:nvPr/>
            </p14:nvContentPartPr>
            <p14:xfrm>
              <a:off x="10601763" y="2169889"/>
              <a:ext cx="154440" cy="569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489FF8C-02E6-482B-9366-B8BA21396B5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593123" y="2160889"/>
                <a:ext cx="17208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5E748B5-F012-4AB6-B576-E05BDC72B77C}"/>
                  </a:ext>
                </a:extLst>
              </p14:cNvPr>
              <p14:cNvContentPartPr/>
              <p14:nvPr/>
            </p14:nvContentPartPr>
            <p14:xfrm>
              <a:off x="10575483" y="6419329"/>
              <a:ext cx="136440" cy="3283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5E748B5-F012-4AB6-B576-E05BDC72B77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566483" y="6410329"/>
                <a:ext cx="15408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18EB079-8EF3-4D22-80C4-2D5CA4004A1A}"/>
                  </a:ext>
                </a:extLst>
              </p14:cNvPr>
              <p14:cNvContentPartPr/>
              <p14:nvPr/>
            </p14:nvContentPartPr>
            <p14:xfrm>
              <a:off x="11062563" y="6458929"/>
              <a:ext cx="124200" cy="88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18EB079-8EF3-4D22-80C4-2D5CA4004A1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053923" y="6450289"/>
                <a:ext cx="14184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40188D4-C19C-4726-9AD8-102B99B74608}"/>
                  </a:ext>
                </a:extLst>
              </p14:cNvPr>
              <p14:cNvContentPartPr/>
              <p14:nvPr/>
            </p14:nvContentPartPr>
            <p14:xfrm>
              <a:off x="11068683" y="6478369"/>
              <a:ext cx="55800" cy="2916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40188D4-C19C-4726-9AD8-102B99B7460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059683" y="6469729"/>
                <a:ext cx="7344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97CAC74-1E19-4D7C-AE30-BA38B44B42FB}"/>
                  </a:ext>
                </a:extLst>
              </p14:cNvPr>
              <p14:cNvContentPartPr/>
              <p14:nvPr/>
            </p14:nvContentPartPr>
            <p14:xfrm>
              <a:off x="11026203" y="2227129"/>
              <a:ext cx="108720" cy="3909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97CAC74-1E19-4D7C-AE30-BA38B44B42F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017203" y="2218489"/>
                <a:ext cx="126360" cy="40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3300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39F2C1-35E3-4E27-9315-B96956573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2" y="1174419"/>
            <a:ext cx="5957681" cy="3971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3ECE3E-667A-4C8B-A464-DE9F71095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535" y="125677"/>
            <a:ext cx="4739126" cy="31594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22DF0A-C8C2-4CD4-952D-64789E16D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536" y="3542572"/>
            <a:ext cx="4739126" cy="31594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737AB25-EDAE-4E1B-BAA8-1D5089B99532}"/>
                  </a:ext>
                </a:extLst>
              </p14:cNvPr>
              <p14:cNvContentPartPr/>
              <p14:nvPr/>
            </p14:nvContentPartPr>
            <p14:xfrm>
              <a:off x="7962243" y="615423"/>
              <a:ext cx="3605040" cy="2270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737AB25-EDAE-4E1B-BAA8-1D5089B995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9243" y="552783"/>
                <a:ext cx="3730680" cy="23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6953E18-4660-4391-92D6-B1FE19DA969F}"/>
                  </a:ext>
                </a:extLst>
              </p14:cNvPr>
              <p14:cNvContentPartPr/>
              <p14:nvPr/>
            </p14:nvContentPartPr>
            <p14:xfrm>
              <a:off x="7923723" y="3970983"/>
              <a:ext cx="3539520" cy="2300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6953E18-4660-4391-92D6-B1FE19DA969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61083" y="3907983"/>
                <a:ext cx="3665160" cy="242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8241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F41BF6-03D6-4B03-B9F6-CD3EF147A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89" y="2880813"/>
            <a:ext cx="5717764" cy="38118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94581B-F497-472C-9245-5649A5F64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9" y="178346"/>
            <a:ext cx="5651314" cy="37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30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9DB6C-72D7-4C4E-944F-E51EF4B81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3" y="1199021"/>
            <a:ext cx="5381626" cy="5381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6115FF-BE5C-4EEF-A234-8069F494E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220" y="1194687"/>
            <a:ext cx="5381625" cy="5381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CFFC7C-4B5D-4086-A8FF-BC2532FFA462}"/>
              </a:ext>
            </a:extLst>
          </p:cNvPr>
          <p:cNvSpPr txBox="1"/>
          <p:nvPr/>
        </p:nvSpPr>
        <p:spPr>
          <a:xfrm>
            <a:off x="1551446" y="460003"/>
            <a:ext cx="284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Each Genres Rating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394AE2-6BDC-46CA-A824-18ED95677DB2}"/>
              </a:ext>
            </a:extLst>
          </p:cNvPr>
          <p:cNvSpPr txBox="1"/>
          <p:nvPr/>
        </p:nvSpPr>
        <p:spPr>
          <a:xfrm>
            <a:off x="7004827" y="460003"/>
            <a:ext cx="464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Money Made From Each Genre</a:t>
            </a:r>
          </a:p>
        </p:txBody>
      </p:sp>
    </p:spTree>
    <p:extLst>
      <p:ext uri="{BB962C8B-B14F-4D97-AF65-F5344CB8AC3E}">
        <p14:creationId xmlns:p14="http://schemas.microsoft.com/office/powerpoint/2010/main" val="3271229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CB984-F409-4494-8F96-F8527F055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313" y="446381"/>
            <a:ext cx="11143200" cy="1290380"/>
          </a:xfrm>
        </p:spPr>
        <p:txBody>
          <a:bodyPr anchor="b">
            <a:normAutofit/>
          </a:bodyPr>
          <a:lstStyle/>
          <a:p>
            <a:r>
              <a:rPr lang="en-US" dirty="0"/>
              <a:t>Further develop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7610-A76D-4566-891E-21CE74EF3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1" y="1937142"/>
            <a:ext cx="10844178" cy="4558998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Not Accounted for in the Data: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Movies cast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Advertising for the movie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Time of year movies released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Was the movie released during a pandemic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Outliers could have skewed the data – extract outliers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all sample sizes included – in the future I’d adhere to a minimum data size requirement so the mean is more reliable </a:t>
            </a:r>
            <a:endParaRPr lang="en-US" sz="2400" dirty="0"/>
          </a:p>
          <a:p>
            <a:pPr lvl="1" algn="l"/>
            <a:endParaRPr lang="en-US" sz="2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7049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179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Movie Data Analysis</vt:lpstr>
      <vt:lpstr>Recommendations for Microsoft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develop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bernstein.raizel@gmail.com</dc:creator>
  <cp:lastModifiedBy>bernstein.raizel@gmail.com</cp:lastModifiedBy>
  <cp:revision>29</cp:revision>
  <dcterms:created xsi:type="dcterms:W3CDTF">2020-10-01T17:16:40Z</dcterms:created>
  <dcterms:modified xsi:type="dcterms:W3CDTF">2020-10-01T23:37:11Z</dcterms:modified>
</cp:coreProperties>
</file>