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8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7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837E-0CEA-43D6-885B-BE9E96513FF6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DE2C-C86A-480A-909C-98B1E3013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89421"/>
              </p:ext>
            </p:extLst>
          </p:nvPr>
        </p:nvGraphicFramePr>
        <p:xfrm>
          <a:off x="1588" y="-1707"/>
          <a:ext cx="12190412" cy="68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9599760" imgH="5400000" progId="Photoshop.Image.16">
                  <p:embed/>
                </p:oleObj>
              </mc:Choice>
              <mc:Fallback>
                <p:oleObj name="Image" r:id="rId3" imgW="9599760" imgH="5400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-1707"/>
                        <a:ext cx="12190412" cy="68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9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20141"/>
              </p:ext>
            </p:extLst>
          </p:nvPr>
        </p:nvGraphicFramePr>
        <p:xfrm>
          <a:off x="1588" y="-1707"/>
          <a:ext cx="12190412" cy="68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9599760" imgH="5400000" progId="Photoshop.Image.16">
                  <p:embed/>
                </p:oleObj>
              </mc:Choice>
              <mc:Fallback>
                <p:oleObj name="Image" r:id="rId3" imgW="9599760" imgH="5400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-1707"/>
                        <a:ext cx="12190412" cy="68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6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69214"/>
              </p:ext>
            </p:extLst>
          </p:nvPr>
        </p:nvGraphicFramePr>
        <p:xfrm>
          <a:off x="1588" y="-1707"/>
          <a:ext cx="12190412" cy="68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9599760" imgH="5400000" progId="Photoshop.Image.16">
                  <p:embed/>
                </p:oleObj>
              </mc:Choice>
              <mc:Fallback>
                <p:oleObj name="Image" r:id="rId3" imgW="9599760" imgH="5400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-1707"/>
                        <a:ext cx="12190412" cy="68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Badiu</dc:creator>
  <cp:lastModifiedBy>Paul Badiu</cp:lastModifiedBy>
  <cp:revision>6</cp:revision>
  <dcterms:created xsi:type="dcterms:W3CDTF">2016-03-19T16:57:41Z</dcterms:created>
  <dcterms:modified xsi:type="dcterms:W3CDTF">2016-03-19T18:32:41Z</dcterms:modified>
</cp:coreProperties>
</file>