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5"/>
  </p:notesMasterIdLst>
  <p:sldIdLst>
    <p:sldId id="256" r:id="rId5"/>
    <p:sldId id="257" r:id="rId6"/>
    <p:sldId id="258" r:id="rId7"/>
    <p:sldId id="259" r:id="rId8"/>
    <p:sldId id="260" r:id="rId9"/>
    <p:sldId id="261" r:id="rId10"/>
    <p:sldId id="262" r:id="rId11"/>
    <p:sldId id="266" r:id="rId12"/>
    <p:sldId id="265" r:id="rId13"/>
    <p:sldId id="263" r:id="rId14"/>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页眉占位符 1"/>
          <p:cNvSpPr>
            <a:spLocks noGrp="1"/>
          </p:cNvSpPr>
          <p:nvPr>
            <p:ph type="hdr" sz="quarter"/>
          </p:nvPr>
        </p:nvSpPr>
        <p:spPr>
          <a:xfrm>
            <a:off x="0" y="0"/>
            <a:ext cx="2971800" cy="458788"/>
          </a:xfrm>
          <a:prstGeom prst="rect">
            <a:avLst/>
          </a:prstGeom>
          <a:noFill/>
          <a:ln w="9525">
            <a:noFill/>
          </a:ln>
        </p:spPr>
        <p:txBody>
          <a:bodyPr/>
          <a:p>
            <a:pPr lvl="0" eaLnBrk="1" hangingPunct="1"/>
            <a:endParaRPr lang="zh-CN" altLang="en-US" sz="1200" dirty="0">
              <a:ea typeface="SimSun" panose="02010600030101010101" pitchFamily="2" charset="-122"/>
            </a:endParaRPr>
          </a:p>
        </p:txBody>
      </p:sp>
      <p:sp>
        <p:nvSpPr>
          <p:cNvPr id="3075" name="日期占位符 2"/>
          <p:cNvSpPr>
            <a:spLocks noGrp="1"/>
          </p:cNvSpPr>
          <p:nvPr>
            <p:ph type="dt" idx="1"/>
          </p:nvPr>
        </p:nvSpPr>
        <p:spPr>
          <a:xfrm>
            <a:off x="3884613" y="0"/>
            <a:ext cx="2971800" cy="458788"/>
          </a:xfrm>
          <a:prstGeom prst="rect">
            <a:avLst/>
          </a:prstGeom>
          <a:noFill/>
          <a:ln w="9525">
            <a:noFill/>
          </a:ln>
        </p:spPr>
        <p:txBody>
          <a:bodyPr/>
          <a:p>
            <a:pPr lvl="0" algn="r" eaLnBrk="1" hangingPunct="1"/>
            <a:endParaRPr lang="zh-CN" altLang="en-US" sz="1200" dirty="0">
              <a:ea typeface="SimSun" panose="02010600030101010101" pitchFamily="2" charset="-122"/>
            </a:endParaRPr>
          </a:p>
        </p:txBody>
      </p:sp>
      <p:sp>
        <p:nvSpPr>
          <p:cNvPr id="3076" name="幻灯片图像占位符 3"/>
          <p:cNvSpPr>
            <a:spLocks noGrp="1"/>
          </p:cNvSpPr>
          <p:nvPr>
            <p:ph type="sldImg" idx="2"/>
          </p:nvPr>
        </p:nvSpPr>
        <p:spPr>
          <a:xfrm>
            <a:off x="1371600" y="1143000"/>
            <a:ext cx="4114800" cy="3086100"/>
          </a:xfrm>
          <a:prstGeom prst="rect">
            <a:avLst/>
          </a:prstGeom>
          <a:noFill/>
          <a:ln w="12700">
            <a:noFill/>
          </a:ln>
        </p:spPr>
      </p:sp>
      <p:sp>
        <p:nvSpPr>
          <p:cNvPr id="3077" name="备注占位符 4"/>
          <p:cNvSpPr>
            <a:spLocks noGrp="1"/>
          </p:cNvSpPr>
          <p:nvPr>
            <p:ph type="body" sz="quarter" idx="3"/>
          </p:nvPr>
        </p:nvSpPr>
        <p:spPr>
          <a:xfrm>
            <a:off x="685800" y="4400550"/>
            <a:ext cx="5486400" cy="3600450"/>
          </a:xfrm>
          <a:prstGeom prst="rect">
            <a:avLst/>
          </a:prstGeom>
          <a:noFill/>
          <a:ln w="12700">
            <a:noFill/>
          </a:ln>
        </p:spPr>
        <p:txBody>
          <a:bodyPr anchor="ctr"/>
          <a:p>
            <a:pPr lvl="0"/>
            <a:r>
              <a:rPr lang="zh-CN" altLang="en-US" dirty="0"/>
              <a:t>模板来自于 </a:t>
            </a:r>
            <a:r>
              <a:rPr lang="en-US" altLang="x-none" dirty="0"/>
              <a:t>http://docer.mysoeasy.com</a:t>
            </a:r>
            <a:endParaRPr lang="zh-CN" altLang="en-US" dirty="0"/>
          </a:p>
        </p:txBody>
      </p:sp>
      <p:sp>
        <p:nvSpPr>
          <p:cNvPr id="3078" name="页脚占位符 5"/>
          <p:cNvSpPr>
            <a:spLocks noGrp="1"/>
          </p:cNvSpPr>
          <p:nvPr>
            <p:ph type="ftr" sz="quarter" idx="4"/>
          </p:nvPr>
        </p:nvSpPr>
        <p:spPr>
          <a:xfrm>
            <a:off x="0" y="8685213"/>
            <a:ext cx="2971800" cy="458787"/>
          </a:xfrm>
          <a:prstGeom prst="rect">
            <a:avLst/>
          </a:prstGeom>
          <a:noFill/>
          <a:ln w="9525">
            <a:noFill/>
          </a:ln>
        </p:spPr>
        <p:txBody>
          <a:bodyPr anchor="b"/>
          <a:p>
            <a:pPr lvl="0" eaLnBrk="1" hangingPunct="1"/>
            <a:endParaRPr lang="zh-CN" altLang="en-US" sz="1200" dirty="0">
              <a:ea typeface="SimSun" panose="02010600030101010101" pitchFamily="2" charset="-122"/>
            </a:endParaRPr>
          </a:p>
        </p:txBody>
      </p:sp>
      <p:sp>
        <p:nvSpPr>
          <p:cNvPr id="3079" name="灯片编号占位符 6"/>
          <p:cNvSpPr>
            <a:spLocks noGrp="1"/>
          </p:cNvSpPr>
          <p:nvPr>
            <p:ph type="sldNum" sz="quarter" idx="5"/>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ea typeface="SimSun" panose="02010600030101010101" pitchFamily="2" charset="-122"/>
              </a:rPr>
            </a:fld>
            <a:endParaRPr lang="zh-CN" altLang="en-US" sz="1200" dirty="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Font typeface="Arial" panose="020B0604020202020204" pitchFamily="34" charset="0"/>
      <a:buNone/>
      <a:defRPr sz="1400" b="0" i="0" u="none" kern="1200" baseline="0">
        <a:solidFill>
          <a:srgbClr val="FF0000"/>
        </a:solidFill>
        <a:latin typeface="Calibri" panose="020F0502020204030204" pitchFamily="2" charset="0"/>
        <a:ea typeface="SimSun" panose="02010600030101010101" pitchFamily="2" charset="-122"/>
      </a:defRPr>
    </a:lvl1pPr>
    <a:lvl2pPr marL="742950" lvl="1" indent="-28575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2pPr>
    <a:lvl3pPr marL="1143000" lvl="2"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3pPr>
    <a:lvl4pPr marL="1600200" lvl="3"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4pPr>
    <a:lvl5pPr marL="2057400" lvl="4"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5pPr>
    <a:lvl6pPr marL="2286000" lvl="5"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6pPr>
    <a:lvl7pPr marL="2743200" lvl="6"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7pPr>
    <a:lvl8pPr marL="3200400" lvl="7"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8pPr>
    <a:lvl9pPr marL="3657600" lvl="8" indent="-228600" algn="l" defTabSz="914400" eaLnBrk="0" fontAlgn="base" latinLnBrk="0" hangingPunct="0">
      <a:lnSpc>
        <a:spcPct val="100000"/>
      </a:lnSpc>
      <a:spcBef>
        <a:spcPct val="30000"/>
      </a:spcBef>
      <a:spcAft>
        <a:spcPct val="0"/>
      </a:spcAft>
      <a:buFont typeface="Arial" panose="020B0604020202020204" pitchFamily="34" charset="0"/>
      <a:buNone/>
      <a:defRPr sz="1200" b="0" i="0" u="none" kern="1200" baseline="0">
        <a:solidFill>
          <a:schemeClr val="tx1"/>
        </a:solidFill>
        <a:latin typeface="Calibri" panose="020F0502020204030204" pitchFamily="2" charset="0"/>
        <a:ea typeface="SimSun"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435" y="423863"/>
            <a:ext cx="2060178" cy="6127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9900" y="423863"/>
            <a:ext cx="6061104" cy="61277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9900" y="1358900"/>
            <a:ext cx="4033282" cy="51927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67806" y="1358900"/>
            <a:ext cx="4033282" cy="51927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8" name="Footer Placeholder 7"/>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4" name="Footer Placeholder 3"/>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3" name="Footer Placeholder 2"/>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435" y="423863"/>
            <a:ext cx="2060178" cy="6127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9900" y="423863"/>
            <a:ext cx="6061104" cy="61277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9900" y="1358900"/>
            <a:ext cx="4033282" cy="51927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67806" y="1358900"/>
            <a:ext cx="4033282" cy="51927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8" name="Footer Placeholder 7"/>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4" name="Footer Placeholder 3"/>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3" name="Footer Placeholder 2"/>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0435" y="423863"/>
            <a:ext cx="2060178" cy="6127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9900" y="423863"/>
            <a:ext cx="6061104" cy="61277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5" name="Footer Placeholder 4"/>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9900" y="1358900"/>
            <a:ext cx="4033282" cy="51927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67806" y="1358900"/>
            <a:ext cx="4033282" cy="51927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8" name="Footer Placeholder 7"/>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4" name="Footer Placeholder 3"/>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3" name="Footer Placeholder 2"/>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eaLnBrk="1" hangingPunct="1"/>
            <a:endParaRPr lang="zh-CN" altLang="en-US" dirty="0">
              <a:latin typeface="Calibri" panose="020F0502020204030204" pitchFamily="2" charset="0"/>
            </a:endParaRPr>
          </a:p>
        </p:txBody>
      </p:sp>
      <p:sp>
        <p:nvSpPr>
          <p:cNvPr id="6" name="Footer Placeholder 5"/>
          <p:cNvSpPr>
            <a:spLocks noGrp="1"/>
          </p:cNvSpPr>
          <p:nvPr>
            <p:ph type="ftr" sz="quarter" idx="11"/>
          </p:nvPr>
        </p:nvSpPr>
        <p:spPr/>
        <p:txBody>
          <a:bodyPr/>
          <a:lstStyle/>
          <a:p>
            <a:pPr lvl="0" eaLnBrk="1" hangingPunct="1"/>
            <a:endParaRPr lang="zh-CN" altLang="en-US" dirty="0">
              <a:latin typeface="Calibri" panose="020F0502020204030204" pitchFamily="2"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图片 12"/>
          <p:cNvPicPr>
            <a:picLocks noChangeAspect="1"/>
          </p:cNvPicPr>
          <p:nvPr/>
        </p:nvPicPr>
        <p:blipFill>
          <a:blip r:embed="rId12"/>
          <a:stretch>
            <a:fillRect/>
          </a:stretch>
        </p:blipFill>
        <p:spPr>
          <a:xfrm>
            <a:off x="-1587" y="0"/>
            <a:ext cx="9142412" cy="2767013"/>
          </a:xfrm>
          <a:prstGeom prst="rect">
            <a:avLst/>
          </a:prstGeom>
          <a:noFill/>
          <a:ln w="9525">
            <a:noFill/>
          </a:ln>
        </p:spPr>
      </p:pic>
      <p:pic>
        <p:nvPicPr>
          <p:cNvPr id="1027" name="图片 11"/>
          <p:cNvPicPr>
            <a:picLocks noChangeAspect="1"/>
          </p:cNvPicPr>
          <p:nvPr/>
        </p:nvPicPr>
        <p:blipFill>
          <a:blip r:embed="rId13"/>
          <a:stretch>
            <a:fillRect/>
          </a:stretch>
        </p:blipFill>
        <p:spPr>
          <a:xfrm>
            <a:off x="0" y="1630363"/>
            <a:ext cx="9144000" cy="5235575"/>
          </a:xfrm>
          <a:prstGeom prst="rect">
            <a:avLst/>
          </a:prstGeom>
          <a:noFill/>
          <a:ln w="9525">
            <a:noFill/>
          </a:ln>
        </p:spPr>
      </p:pic>
      <p:sp>
        <p:nvSpPr>
          <p:cNvPr id="1028" name="矩形 10"/>
          <p:cNvSpPr/>
          <p:nvPr/>
        </p:nvSpPr>
        <p:spPr>
          <a:xfrm>
            <a:off x="0" y="1358900"/>
            <a:ext cx="9144000" cy="5507038"/>
          </a:xfrm>
          <a:prstGeom prst="rect">
            <a:avLst/>
          </a:prstGeom>
          <a:solidFill>
            <a:srgbClr val="FFFFFF">
              <a:alpha val="93999"/>
            </a:srgbClr>
          </a:solidFill>
          <a:ln w="9525">
            <a:noFill/>
          </a:ln>
        </p:spPr>
        <p:txBody>
          <a:bodyPr anchor="ctr"/>
          <a:p>
            <a:pPr lvl="0" algn="ctr" eaLnBrk="1" hangingPunct="1"/>
            <a:endParaRPr lang="zh-CN" altLang="en-US" dirty="0">
              <a:solidFill>
                <a:srgbClr val="FFFFFF"/>
              </a:solidFill>
              <a:latin typeface="Calibri" panose="020F0502020204030204" pitchFamily="2" charset="0"/>
            </a:endParaRPr>
          </a:p>
        </p:txBody>
      </p:sp>
      <p:sp>
        <p:nvSpPr>
          <p:cNvPr id="1029" name="KSO_BT1"/>
          <p:cNvSpPr>
            <a:spLocks noGrp="1"/>
          </p:cNvSpPr>
          <p:nvPr>
            <p:ph type="title"/>
          </p:nvPr>
        </p:nvSpPr>
        <p:spPr>
          <a:xfrm>
            <a:off x="469900" y="423863"/>
            <a:ext cx="8240713" cy="700087"/>
          </a:xfrm>
          <a:prstGeom prst="rect">
            <a:avLst/>
          </a:prstGeom>
          <a:noFill/>
          <a:ln w="9525">
            <a:noFill/>
          </a:ln>
        </p:spPr>
        <p:txBody>
          <a:bodyPr lIns="0" tIns="0" rIns="0" bIns="0" anchor="b"/>
          <a:p>
            <a:pPr lvl="0"/>
            <a:r>
              <a:rPr lang="en-US" altLang="zh-CN"/>
              <a:t>Click to edit Master title style</a:t>
            </a:r>
            <a:endParaRPr lang="en-US" altLang="zh-CN"/>
          </a:p>
        </p:txBody>
      </p:sp>
      <p:sp>
        <p:nvSpPr>
          <p:cNvPr id="1030" name="KSO_BC1"/>
          <p:cNvSpPr>
            <a:spLocks noGrp="1"/>
          </p:cNvSpPr>
          <p:nvPr>
            <p:ph type="body" idx="1"/>
          </p:nvPr>
        </p:nvSpPr>
        <p:spPr>
          <a:xfrm>
            <a:off x="469900" y="1358900"/>
            <a:ext cx="8231188" cy="5192713"/>
          </a:xfrm>
          <a:prstGeom prst="rect">
            <a:avLst/>
          </a:prstGeom>
          <a:noFill/>
          <a:ln w="9525">
            <a:noFill/>
          </a:ln>
        </p:spPr>
        <p:txBody>
          <a:bodyPr/>
          <a:p>
            <a:pPr lvl="0"/>
            <a:r>
              <a:rPr lang="en-US" altLang="zh-CN"/>
              <a:t>Click to edit Master text style</a:t>
            </a:r>
            <a:endParaRPr lang="en-US" altLang="zh-CN"/>
          </a:p>
          <a:p>
            <a:pPr lvl="1"/>
            <a:r>
              <a:rPr lang="en-US" altLang="zh-CN"/>
              <a:t>Second level</a:t>
            </a:r>
            <a:endParaRPr lang="en-US" altLang="zh-CN"/>
          </a:p>
        </p:txBody>
      </p:sp>
      <p:sp>
        <p:nvSpPr>
          <p:cNvPr id="1031" name="KSO_FD"/>
          <p:cNvSpPr>
            <a:spLocks noGrp="1"/>
          </p:cNvSpPr>
          <p:nvPr>
            <p:ph type="dt" sz="half" idx="2"/>
          </p:nvPr>
        </p:nvSpPr>
        <p:spPr>
          <a:xfrm>
            <a:off x="628650" y="6356350"/>
            <a:ext cx="2057400" cy="365125"/>
          </a:xfrm>
          <a:prstGeom prst="rect">
            <a:avLst/>
          </a:prstGeom>
          <a:noFill/>
          <a:ln w="9525">
            <a:noFill/>
          </a:ln>
        </p:spPr>
        <p:txBody>
          <a:bodyPr anchor="ctr"/>
          <a:lstStyle>
            <a:lvl1pP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1032" name="KSO_FT"/>
          <p:cNvSpPr>
            <a:spLocks noGrp="1"/>
          </p:cNvSpPr>
          <p:nvPr>
            <p:ph type="ftr" sz="quarter" idx="3"/>
          </p:nvPr>
        </p:nvSpPr>
        <p:spPr>
          <a:xfrm>
            <a:off x="3028950" y="6356350"/>
            <a:ext cx="3086100" cy="365125"/>
          </a:xfrm>
          <a:prstGeom prst="rect">
            <a:avLst/>
          </a:prstGeom>
          <a:noFill/>
          <a:ln w="9525">
            <a:noFill/>
          </a:ln>
        </p:spPr>
        <p:txBody>
          <a:bodyPr anchor="ctr"/>
          <a:lstStyle>
            <a:lvl1pPr algn="ct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1033" name="KSO_FN"/>
          <p:cNvSpPr>
            <a:spLocks noGrp="1"/>
          </p:cNvSpPr>
          <p:nvPr>
            <p:ph type="sldNum" sz="quarter" idx="4"/>
          </p:nvPr>
        </p:nvSpPr>
        <p:spPr>
          <a:xfrm>
            <a:off x="6457950" y="6356350"/>
            <a:ext cx="2057400" cy="365125"/>
          </a:xfrm>
          <a:prstGeom prst="rect">
            <a:avLst/>
          </a:prstGeom>
          <a:noFill/>
          <a:ln w="9525">
            <a:noFill/>
          </a:ln>
        </p:spPr>
        <p:txBody>
          <a:bodyPr anchor="ctr"/>
          <a:lstStyle>
            <a:lvl1pPr algn="r">
              <a:defRPr sz="1200">
                <a:solidFill>
                  <a:srgbClr val="949596"/>
                </a:solidFill>
              </a:defRPr>
            </a:lvl1p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90000"/>
        </a:lnSpc>
        <a:spcBef>
          <a:spcPct val="0"/>
        </a:spcBef>
        <a:spcAft>
          <a:spcPct val="0"/>
        </a:spcAft>
        <a:buNone/>
        <a:defRPr sz="3200" b="1" i="0" u="none" kern="1200" baseline="0">
          <a:solidFill>
            <a:srgbClr val="382E77"/>
          </a:solidFill>
          <a:latin typeface="+mj-lt"/>
          <a:ea typeface="+mj-ea"/>
          <a:cs typeface="+mj-cs"/>
        </a:defRPr>
      </a:lvl1pPr>
    </p:titleStyle>
    <p:bodyStyle>
      <a:lvl1pPr marL="357505" lvl="0" indent="-357505" algn="just" defTabSz="914400" eaLnBrk="0" fontAlgn="base" latinLnBrk="0" hangingPunct="0">
        <a:lnSpc>
          <a:spcPct val="110000"/>
        </a:lnSpc>
        <a:spcBef>
          <a:spcPts val="1800"/>
        </a:spcBef>
        <a:spcAft>
          <a:spcPct val="0"/>
        </a:spcAft>
        <a:buClr>
          <a:schemeClr val="accent1"/>
        </a:buClr>
        <a:buSzPct val="60000"/>
        <a:buFont typeface="Wingdings" panose="05000000000000000000" pitchFamily="2" charset="2"/>
        <a:buChar char=""/>
        <a:defRPr sz="2000" b="0" i="0" u="none" kern="1200" baseline="0">
          <a:solidFill>
            <a:srgbClr val="4061AA"/>
          </a:solidFill>
          <a:latin typeface="+mn-lt"/>
          <a:ea typeface="+mn-ea"/>
          <a:cs typeface="+mn-cs"/>
        </a:defRPr>
      </a:lvl1pPr>
      <a:lvl2pPr marL="357505" lvl="1" indent="-357505" algn="just" defTabSz="914400" eaLnBrk="0" fontAlgn="base" latinLnBrk="0" hangingPunct="0">
        <a:lnSpc>
          <a:spcPct val="130000"/>
        </a:lnSpc>
        <a:spcBef>
          <a:spcPct val="0"/>
        </a:spcBef>
        <a:spcAft>
          <a:spcPts val="600"/>
        </a:spcAft>
        <a:buClr>
          <a:schemeClr val="accent1"/>
        </a:buClr>
        <a:buFont typeface="幼圆" pitchFamily="1" charset="-122"/>
        <a:buChar char=" "/>
        <a:defRPr sz="1600" b="0" i="0" u="none" kern="1200" baseline="0">
          <a:solidFill>
            <a:srgbClr val="7D7D7D"/>
          </a:solidFill>
          <a:latin typeface="幼圆" pitchFamily="1" charset="-122"/>
          <a:ea typeface="幼圆" pitchFamily="1" charset="-122"/>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2" charset="0"/>
          <a:ea typeface="幼圆" pitchFamily="1" charset="-122"/>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2050" name="图片 9"/>
          <p:cNvPicPr>
            <a:picLocks noChangeAspect="1"/>
          </p:cNvPicPr>
          <p:nvPr userDrawn="1"/>
        </p:nvPicPr>
        <p:blipFill>
          <a:blip r:embed="rId12"/>
          <a:stretch>
            <a:fillRect/>
          </a:stretch>
        </p:blipFill>
        <p:spPr>
          <a:xfrm>
            <a:off x="0" y="0"/>
            <a:ext cx="9144000" cy="5237163"/>
          </a:xfrm>
          <a:prstGeom prst="rect">
            <a:avLst/>
          </a:prstGeom>
          <a:noFill/>
          <a:ln w="9525">
            <a:noFill/>
          </a:ln>
        </p:spPr>
      </p:pic>
      <p:grpSp>
        <p:nvGrpSpPr>
          <p:cNvPr id="2051" name="Group 2050"/>
          <p:cNvGrpSpPr/>
          <p:nvPr userDrawn="1"/>
        </p:nvGrpSpPr>
        <p:grpSpPr>
          <a:xfrm>
            <a:off x="0" y="4005263"/>
            <a:ext cx="9144000" cy="2852737"/>
            <a:chOff x="0" y="0"/>
            <a:chExt cx="5760" cy="1797"/>
          </a:xfrm>
        </p:grpSpPr>
        <p:pic>
          <p:nvPicPr>
            <p:cNvPr id="2052" name="矩形 13"/>
            <p:cNvPicPr/>
            <p:nvPr/>
          </p:nvPicPr>
          <p:blipFill>
            <a:blip r:embed="rId13"/>
            <a:stretch>
              <a:fillRect/>
            </a:stretch>
          </p:blipFill>
          <p:spPr>
            <a:xfrm>
              <a:off x="0" y="0"/>
              <a:ext cx="5760" cy="1797"/>
            </a:xfrm>
            <a:prstGeom prst="rect">
              <a:avLst/>
            </a:prstGeom>
            <a:noFill/>
            <a:ln w="9525">
              <a:noFill/>
            </a:ln>
          </p:spPr>
        </p:pic>
        <p:sp>
          <p:nvSpPr>
            <p:cNvPr id="2053" name="Text Box 2052"/>
            <p:cNvSpPr txBox="1"/>
            <p:nvPr/>
          </p:nvSpPr>
          <p:spPr>
            <a:xfrm>
              <a:off x="0" y="0"/>
              <a:ext cx="5760" cy="1797"/>
            </a:xfrm>
            <a:prstGeom prst="rect">
              <a:avLst/>
            </a:prstGeom>
            <a:noFill/>
            <a:ln w="9525">
              <a:noFill/>
            </a:ln>
          </p:spPr>
          <p:txBody>
            <a:bodyPr anchor="ctr"/>
            <a:p>
              <a:pPr lvl="0" algn="ctr" eaLnBrk="1" hangingPunct="1"/>
              <a:endParaRPr lang="en-US" altLang="x-none" dirty="0">
                <a:solidFill>
                  <a:srgbClr val="FFFFFF"/>
                </a:solidFill>
                <a:latin typeface="Calibri" panose="020F0502020204030204" pitchFamily="2" charset="0"/>
              </a:endParaRPr>
            </a:p>
          </p:txBody>
        </p:sp>
      </p:grpSp>
      <p:sp>
        <p:nvSpPr>
          <p:cNvPr id="2054" name="KSO_BT1"/>
          <p:cNvSpPr>
            <a:spLocks noGrp="1"/>
          </p:cNvSpPr>
          <p:nvPr>
            <p:ph type="title"/>
          </p:nvPr>
        </p:nvSpPr>
        <p:spPr>
          <a:xfrm>
            <a:off x="469900" y="423863"/>
            <a:ext cx="8240713" cy="700087"/>
          </a:xfrm>
          <a:prstGeom prst="rect">
            <a:avLst/>
          </a:prstGeom>
          <a:noFill/>
          <a:ln w="9525">
            <a:noFill/>
          </a:ln>
        </p:spPr>
        <p:txBody>
          <a:bodyPr lIns="0" tIns="0" rIns="0" bIns="0" anchor="b"/>
          <a:p>
            <a:pPr lvl="0"/>
            <a:r>
              <a:rPr lang="en-US" altLang="zh-CN"/>
              <a:t>Click to edit Master title style</a:t>
            </a:r>
            <a:endParaRPr lang="en-US" altLang="zh-CN"/>
          </a:p>
        </p:txBody>
      </p:sp>
      <p:sp>
        <p:nvSpPr>
          <p:cNvPr id="2055" name="KSO_BC1"/>
          <p:cNvSpPr>
            <a:spLocks noGrp="1"/>
          </p:cNvSpPr>
          <p:nvPr>
            <p:ph type="body" idx="1"/>
          </p:nvPr>
        </p:nvSpPr>
        <p:spPr>
          <a:xfrm>
            <a:off x="469900" y="1358900"/>
            <a:ext cx="8231188" cy="5192713"/>
          </a:xfrm>
          <a:prstGeom prst="rect">
            <a:avLst/>
          </a:prstGeom>
          <a:noFill/>
          <a:ln w="9525">
            <a:noFill/>
          </a:ln>
        </p:spPr>
        <p:txBody>
          <a:bodyPr/>
          <a:p>
            <a:pPr lvl="0"/>
            <a:r>
              <a:rPr lang="en-US" altLang="zh-CN"/>
              <a:t>Click to edit Master text style</a:t>
            </a:r>
            <a:endParaRPr lang="en-US" altLang="zh-CN"/>
          </a:p>
          <a:p>
            <a:pPr lvl="1"/>
            <a:r>
              <a:rPr lang="en-US" altLang="zh-CN"/>
              <a:t>Second level</a:t>
            </a:r>
            <a:endParaRPr lang="en-US" altLang="zh-CN"/>
          </a:p>
        </p:txBody>
      </p:sp>
      <p:sp>
        <p:nvSpPr>
          <p:cNvPr id="2056" name="KSO_FD"/>
          <p:cNvSpPr>
            <a:spLocks noGrp="1"/>
          </p:cNvSpPr>
          <p:nvPr>
            <p:ph type="dt" sz="half" idx="2"/>
          </p:nvPr>
        </p:nvSpPr>
        <p:spPr>
          <a:xfrm>
            <a:off x="457200" y="6245225"/>
            <a:ext cx="2133600" cy="476250"/>
          </a:xfrm>
          <a:prstGeom prst="rect">
            <a:avLst/>
          </a:prstGeom>
          <a:noFill/>
          <a:ln w="9525">
            <a:noFill/>
          </a:ln>
        </p:spPr>
        <p:txBody>
          <a:bodyPr anchor="ctr"/>
          <a:lstStyle>
            <a:lvl1pP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2057" name="KSO_FT"/>
          <p:cNvSpPr>
            <a:spLocks noGrp="1"/>
          </p:cNvSpPr>
          <p:nvPr>
            <p:ph type="ftr" sz="quarter" idx="3"/>
          </p:nvPr>
        </p:nvSpPr>
        <p:spPr>
          <a:xfrm>
            <a:off x="3124200" y="6245225"/>
            <a:ext cx="2895600" cy="476250"/>
          </a:xfrm>
          <a:prstGeom prst="rect">
            <a:avLst/>
          </a:prstGeom>
          <a:noFill/>
          <a:ln w="9525">
            <a:noFill/>
          </a:ln>
        </p:spPr>
        <p:txBody>
          <a:bodyPr anchor="ctr"/>
          <a:lstStyle>
            <a:lvl1pPr algn="ct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2058" name="KSO_FN"/>
          <p:cNvSpPr>
            <a:spLocks noGrp="1"/>
          </p:cNvSpPr>
          <p:nvPr>
            <p:ph type="sldNum" sz="quarter" idx="4"/>
          </p:nvPr>
        </p:nvSpPr>
        <p:spPr>
          <a:xfrm>
            <a:off x="6553200" y="6245225"/>
            <a:ext cx="2133600" cy="476250"/>
          </a:xfrm>
          <a:prstGeom prst="rect">
            <a:avLst/>
          </a:prstGeom>
          <a:noFill/>
          <a:ln w="9525">
            <a:noFill/>
          </a:ln>
        </p:spPr>
        <p:txBody>
          <a:bodyPr anchor="ctr"/>
          <a:lstStyle>
            <a:lvl1pPr algn="r">
              <a:defRPr sz="1200">
                <a:solidFill>
                  <a:srgbClr val="949596"/>
                </a:solidFill>
              </a:defRPr>
            </a:lvl1p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90000"/>
        </a:lnSpc>
        <a:spcBef>
          <a:spcPct val="0"/>
        </a:spcBef>
        <a:spcAft>
          <a:spcPct val="0"/>
        </a:spcAft>
        <a:buNone/>
        <a:defRPr sz="3200" b="1" i="0" u="none" kern="1200" baseline="0">
          <a:solidFill>
            <a:srgbClr val="382E77"/>
          </a:solidFill>
          <a:latin typeface="+mj-lt"/>
          <a:ea typeface="+mj-ea"/>
          <a:cs typeface="+mj-cs"/>
        </a:defRPr>
      </a:lvl1pPr>
    </p:titleStyle>
    <p:bodyStyle>
      <a:lvl1pPr marL="357505" lvl="0" indent="-357505" algn="just" defTabSz="914400" eaLnBrk="0" fontAlgn="base" latinLnBrk="0" hangingPunct="0">
        <a:lnSpc>
          <a:spcPct val="110000"/>
        </a:lnSpc>
        <a:spcBef>
          <a:spcPts val="1800"/>
        </a:spcBef>
        <a:spcAft>
          <a:spcPct val="0"/>
        </a:spcAft>
        <a:buClr>
          <a:schemeClr val="accent1"/>
        </a:buClr>
        <a:buSzPct val="60000"/>
        <a:buFont typeface="Wingdings" panose="05000000000000000000" pitchFamily="2" charset="2"/>
        <a:buChar char=""/>
        <a:defRPr sz="2000" b="0" i="0" u="none" kern="1200" baseline="0">
          <a:solidFill>
            <a:srgbClr val="4061AA"/>
          </a:solidFill>
          <a:latin typeface="+mn-lt"/>
          <a:ea typeface="+mn-ea"/>
          <a:cs typeface="+mn-cs"/>
        </a:defRPr>
      </a:lvl1pPr>
      <a:lvl2pPr marL="357505" lvl="1" indent="-357505" algn="just" defTabSz="914400" eaLnBrk="0" fontAlgn="base" latinLnBrk="0" hangingPunct="0">
        <a:lnSpc>
          <a:spcPct val="130000"/>
        </a:lnSpc>
        <a:spcBef>
          <a:spcPct val="0"/>
        </a:spcBef>
        <a:spcAft>
          <a:spcPts val="600"/>
        </a:spcAft>
        <a:buClr>
          <a:schemeClr val="accent1"/>
        </a:buClr>
        <a:buFont typeface="幼圆" pitchFamily="1" charset="-122"/>
        <a:buChar char=" "/>
        <a:defRPr sz="1600" b="0" i="0" u="none" kern="1200" baseline="0">
          <a:solidFill>
            <a:srgbClr val="7D7D7D"/>
          </a:solidFill>
          <a:latin typeface="幼圆" pitchFamily="1" charset="-122"/>
          <a:ea typeface="幼圆" pitchFamily="1" charset="-122"/>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2" charset="0"/>
          <a:ea typeface="幼圆" pitchFamily="1" charset="-122"/>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图片 12"/>
          <p:cNvPicPr>
            <a:picLocks noChangeAspect="1"/>
          </p:cNvPicPr>
          <p:nvPr/>
        </p:nvPicPr>
        <p:blipFill>
          <a:blip r:embed="rId12"/>
          <a:stretch>
            <a:fillRect/>
          </a:stretch>
        </p:blipFill>
        <p:spPr>
          <a:xfrm>
            <a:off x="-1587" y="0"/>
            <a:ext cx="9142412" cy="2767013"/>
          </a:xfrm>
          <a:prstGeom prst="rect">
            <a:avLst/>
          </a:prstGeom>
          <a:noFill/>
          <a:ln w="9525">
            <a:noFill/>
          </a:ln>
        </p:spPr>
      </p:pic>
      <p:pic>
        <p:nvPicPr>
          <p:cNvPr id="1027" name="图片 11"/>
          <p:cNvPicPr>
            <a:picLocks noChangeAspect="1"/>
          </p:cNvPicPr>
          <p:nvPr/>
        </p:nvPicPr>
        <p:blipFill>
          <a:blip r:embed="rId13"/>
          <a:stretch>
            <a:fillRect/>
          </a:stretch>
        </p:blipFill>
        <p:spPr>
          <a:xfrm>
            <a:off x="0" y="1630363"/>
            <a:ext cx="9144000" cy="5235575"/>
          </a:xfrm>
          <a:prstGeom prst="rect">
            <a:avLst/>
          </a:prstGeom>
          <a:noFill/>
          <a:ln w="9525">
            <a:noFill/>
          </a:ln>
        </p:spPr>
      </p:pic>
      <p:sp>
        <p:nvSpPr>
          <p:cNvPr id="1028" name="矩形 10"/>
          <p:cNvSpPr/>
          <p:nvPr/>
        </p:nvSpPr>
        <p:spPr>
          <a:xfrm>
            <a:off x="0" y="1358900"/>
            <a:ext cx="9144000" cy="5507038"/>
          </a:xfrm>
          <a:prstGeom prst="rect">
            <a:avLst/>
          </a:prstGeom>
          <a:solidFill>
            <a:srgbClr val="FFFFFF">
              <a:alpha val="93999"/>
            </a:srgbClr>
          </a:solidFill>
          <a:ln w="9525">
            <a:noFill/>
          </a:ln>
        </p:spPr>
        <p:txBody>
          <a:bodyPr anchor="ctr"/>
          <a:p>
            <a:pPr lvl="0" algn="ctr" eaLnBrk="1" hangingPunct="1"/>
            <a:endParaRPr lang="zh-CN" altLang="en-US" dirty="0">
              <a:solidFill>
                <a:srgbClr val="FFFFFF"/>
              </a:solidFill>
              <a:latin typeface="Calibri" panose="020F0502020204030204" pitchFamily="2" charset="0"/>
            </a:endParaRPr>
          </a:p>
        </p:txBody>
      </p:sp>
      <p:sp>
        <p:nvSpPr>
          <p:cNvPr id="1029" name="KSO_BT1"/>
          <p:cNvSpPr>
            <a:spLocks noGrp="1"/>
          </p:cNvSpPr>
          <p:nvPr>
            <p:ph type="title"/>
          </p:nvPr>
        </p:nvSpPr>
        <p:spPr>
          <a:xfrm>
            <a:off x="469900" y="423863"/>
            <a:ext cx="8240713" cy="700087"/>
          </a:xfrm>
          <a:prstGeom prst="rect">
            <a:avLst/>
          </a:prstGeom>
          <a:noFill/>
          <a:ln w="9525">
            <a:noFill/>
          </a:ln>
        </p:spPr>
        <p:txBody>
          <a:bodyPr lIns="0" tIns="0" rIns="0" bIns="0" anchor="b"/>
          <a:p>
            <a:pPr lvl="0"/>
            <a:r>
              <a:rPr lang="en-US" altLang="zh-CN"/>
              <a:t>Click to edit Master title style</a:t>
            </a:r>
            <a:endParaRPr lang="en-US" altLang="zh-CN"/>
          </a:p>
        </p:txBody>
      </p:sp>
      <p:sp>
        <p:nvSpPr>
          <p:cNvPr id="1030" name="KSO_BC1"/>
          <p:cNvSpPr>
            <a:spLocks noGrp="1"/>
          </p:cNvSpPr>
          <p:nvPr>
            <p:ph type="body" idx="1"/>
          </p:nvPr>
        </p:nvSpPr>
        <p:spPr>
          <a:xfrm>
            <a:off x="469900" y="1358900"/>
            <a:ext cx="8231188" cy="5192713"/>
          </a:xfrm>
          <a:prstGeom prst="rect">
            <a:avLst/>
          </a:prstGeom>
          <a:noFill/>
          <a:ln w="9525">
            <a:noFill/>
          </a:ln>
        </p:spPr>
        <p:txBody>
          <a:bodyPr/>
          <a:p>
            <a:pPr lvl="0"/>
            <a:r>
              <a:rPr lang="en-US" altLang="zh-CN"/>
              <a:t>Click to edit Master text style</a:t>
            </a:r>
            <a:endParaRPr lang="en-US" altLang="zh-CN"/>
          </a:p>
          <a:p>
            <a:pPr lvl="1"/>
            <a:r>
              <a:rPr lang="en-US" altLang="zh-CN"/>
              <a:t>Second level</a:t>
            </a:r>
            <a:endParaRPr lang="en-US" altLang="zh-CN"/>
          </a:p>
        </p:txBody>
      </p:sp>
      <p:sp>
        <p:nvSpPr>
          <p:cNvPr id="1031" name="KSO_FD"/>
          <p:cNvSpPr>
            <a:spLocks noGrp="1"/>
          </p:cNvSpPr>
          <p:nvPr>
            <p:ph type="dt" sz="half" idx="2"/>
          </p:nvPr>
        </p:nvSpPr>
        <p:spPr>
          <a:xfrm>
            <a:off x="628650" y="6356350"/>
            <a:ext cx="2057400" cy="365125"/>
          </a:xfrm>
          <a:prstGeom prst="rect">
            <a:avLst/>
          </a:prstGeom>
          <a:noFill/>
          <a:ln w="9525">
            <a:noFill/>
          </a:ln>
        </p:spPr>
        <p:txBody>
          <a:bodyPr anchor="ctr"/>
          <a:lstStyle>
            <a:lvl1pP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1032" name="KSO_FT"/>
          <p:cNvSpPr>
            <a:spLocks noGrp="1"/>
          </p:cNvSpPr>
          <p:nvPr>
            <p:ph type="ftr" sz="quarter" idx="3"/>
          </p:nvPr>
        </p:nvSpPr>
        <p:spPr>
          <a:xfrm>
            <a:off x="3028950" y="6356350"/>
            <a:ext cx="3086100" cy="365125"/>
          </a:xfrm>
          <a:prstGeom prst="rect">
            <a:avLst/>
          </a:prstGeom>
          <a:noFill/>
          <a:ln w="9525">
            <a:noFill/>
          </a:ln>
        </p:spPr>
        <p:txBody>
          <a:bodyPr anchor="ctr"/>
          <a:lstStyle>
            <a:lvl1pPr algn="ctr">
              <a:defRPr sz="1200">
                <a:solidFill>
                  <a:srgbClr val="949596"/>
                </a:solidFill>
              </a:defRPr>
            </a:lvl1pPr>
          </a:lstStyle>
          <a:p>
            <a:pPr lvl="0" eaLnBrk="1" hangingPunct="1"/>
            <a:endParaRPr lang="zh-CN" altLang="en-US" dirty="0">
              <a:latin typeface="Calibri" panose="020F0502020204030204" pitchFamily="2" charset="0"/>
            </a:endParaRPr>
          </a:p>
        </p:txBody>
      </p:sp>
      <p:sp>
        <p:nvSpPr>
          <p:cNvPr id="1033" name="KSO_FN"/>
          <p:cNvSpPr>
            <a:spLocks noGrp="1"/>
          </p:cNvSpPr>
          <p:nvPr>
            <p:ph type="sldNum" sz="quarter" idx="4"/>
          </p:nvPr>
        </p:nvSpPr>
        <p:spPr>
          <a:xfrm>
            <a:off x="6457950" y="6356350"/>
            <a:ext cx="2057400" cy="365125"/>
          </a:xfrm>
          <a:prstGeom prst="rect">
            <a:avLst/>
          </a:prstGeom>
          <a:noFill/>
          <a:ln w="9525">
            <a:noFill/>
          </a:ln>
        </p:spPr>
        <p:txBody>
          <a:bodyPr anchor="ctr"/>
          <a:lstStyle>
            <a:lvl1pPr algn="r">
              <a:defRPr sz="1200">
                <a:solidFill>
                  <a:srgbClr val="949596"/>
                </a:solidFill>
              </a:defRPr>
            </a:lvl1p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eaLnBrk="0" fontAlgn="base" latinLnBrk="0" hangingPunct="0">
        <a:lnSpc>
          <a:spcPct val="90000"/>
        </a:lnSpc>
        <a:spcBef>
          <a:spcPct val="0"/>
        </a:spcBef>
        <a:spcAft>
          <a:spcPct val="0"/>
        </a:spcAft>
        <a:buNone/>
        <a:defRPr sz="3200" b="1" i="0" u="none" kern="1200" baseline="0">
          <a:solidFill>
            <a:srgbClr val="382E77"/>
          </a:solidFill>
          <a:latin typeface="+mj-lt"/>
          <a:ea typeface="+mj-ea"/>
          <a:cs typeface="+mj-cs"/>
        </a:defRPr>
      </a:lvl1pPr>
    </p:titleStyle>
    <p:bodyStyle>
      <a:lvl1pPr marL="357505" lvl="0" indent="-357505" algn="just" defTabSz="914400" eaLnBrk="0" fontAlgn="base" latinLnBrk="0" hangingPunct="0">
        <a:lnSpc>
          <a:spcPct val="110000"/>
        </a:lnSpc>
        <a:spcBef>
          <a:spcPts val="1800"/>
        </a:spcBef>
        <a:spcAft>
          <a:spcPct val="0"/>
        </a:spcAft>
        <a:buClr>
          <a:schemeClr val="accent1"/>
        </a:buClr>
        <a:buSzPct val="60000"/>
        <a:buFont typeface="Wingdings" panose="05000000000000000000" pitchFamily="2" charset="2"/>
        <a:buChar char=""/>
        <a:defRPr sz="2000" b="0" i="0" u="none" kern="1200" baseline="0">
          <a:solidFill>
            <a:srgbClr val="4061AA"/>
          </a:solidFill>
          <a:latin typeface="+mn-lt"/>
          <a:ea typeface="+mn-ea"/>
          <a:cs typeface="+mn-cs"/>
        </a:defRPr>
      </a:lvl1pPr>
      <a:lvl2pPr marL="357505" lvl="1" indent="-357505" algn="just" defTabSz="914400" eaLnBrk="0" fontAlgn="base" latinLnBrk="0" hangingPunct="0">
        <a:lnSpc>
          <a:spcPct val="130000"/>
        </a:lnSpc>
        <a:spcBef>
          <a:spcPct val="0"/>
        </a:spcBef>
        <a:spcAft>
          <a:spcPts val="600"/>
        </a:spcAft>
        <a:buClr>
          <a:schemeClr val="accent1"/>
        </a:buClr>
        <a:buFont typeface="幼圆" pitchFamily="1" charset="-122"/>
        <a:buChar char=" "/>
        <a:defRPr sz="1600" b="0" i="0" u="none" kern="1200" baseline="0">
          <a:solidFill>
            <a:srgbClr val="7D7D7D"/>
          </a:solidFill>
          <a:latin typeface="幼圆" pitchFamily="1" charset="-122"/>
          <a:ea typeface="幼圆" pitchFamily="1" charset="-122"/>
          <a:cs typeface="+mn-cs"/>
        </a:defRPr>
      </a:lvl2pPr>
      <a:lvl3pPr marL="1143000" lvl="2" indent="-228600" algn="l" defTabSz="914400" eaLnBrk="0" fontAlgn="base" latinLnBrk="0" hangingPunct="0">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2" charset="0"/>
          <a:ea typeface="幼圆" pitchFamily="1" charset="-122"/>
          <a:cs typeface="+mn-cs"/>
        </a:defRPr>
      </a:lvl3pPr>
      <a:lvl4pPr marL="1600200" lvl="3"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4pPr>
      <a:lvl5pPr marL="2057400" lvl="4"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2" charset="0"/>
          <a:ea typeface="幼圆" pitchFamily="1" charset="-122"/>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2" charset="0"/>
          <a:ea typeface="幼圆" pitchFamily="1"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a:spLocks noGrp="1"/>
          </p:cNvSpPr>
          <p:nvPr>
            <p:ph type="ctrTitle"/>
          </p:nvPr>
        </p:nvSpPr>
        <p:spPr>
          <a:xfrm>
            <a:off x="1126173" y="3252153"/>
            <a:ext cx="6891337" cy="738187"/>
          </a:xfrm>
          <a:ln/>
        </p:spPr>
        <p:txBody>
          <a:bodyPr vert="horz" wrap="square" lIns="0" tIns="0" rIns="0" bIns="0" anchor="ctr"/>
          <a:lstStyle>
            <a:lvl1pPr lvl="0">
              <a:defRPr/>
            </a:lvl1pPr>
          </a:lstStyle>
          <a:p>
            <a:pPr lvl="0" algn="ctr" eaLnBrk="1" hangingPunct="1"/>
            <a:r>
              <a:rPr lang="en-US" altLang="zh-CN" sz="3600" dirty="0"/>
              <a:t>Grade It!</a:t>
            </a:r>
            <a:br>
              <a:rPr lang="en-US" altLang="zh-CN" sz="3600" dirty="0"/>
            </a:br>
            <a:r>
              <a:rPr lang="en-US" altLang="zh-CN" sz="3600" dirty="0"/>
              <a:t>Mobile Application Programming</a:t>
            </a:r>
            <a:endParaRPr lang="en-US" altLang="zh-CN" sz="3600" dirty="0"/>
          </a:p>
        </p:txBody>
      </p:sp>
      <p:sp>
        <p:nvSpPr>
          <p:cNvPr id="4099" name="Rectangle 6"/>
          <p:cNvSpPr>
            <a:spLocks noGrp="1"/>
          </p:cNvSpPr>
          <p:nvPr>
            <p:ph type="subTitle"/>
          </p:nvPr>
        </p:nvSpPr>
        <p:spPr>
          <a:xfrm>
            <a:off x="1020763" y="5382578"/>
            <a:ext cx="6916737" cy="422275"/>
          </a:xfrm>
          <a:ln/>
        </p:spPr>
        <p:txBody>
          <a:bodyPr vert="horz" wrap="square" anchor="ctr"/>
          <a:lstStyle>
            <a:lvl1pPr marL="0" lvl="0" indent="0" algn="ctr">
              <a:buNone/>
              <a:defRPr/>
            </a:lvl1pPr>
            <a:lvl2pPr marL="0" lvl="1" indent="0" algn="ctr">
              <a:buNone/>
              <a:defRPr/>
            </a:lvl2pPr>
            <a:lvl3pPr marL="914400" lvl="2" indent="0" algn="ctr">
              <a:buNone/>
              <a:defRPr/>
            </a:lvl3pPr>
            <a:lvl4pPr marL="1371600" lvl="3" indent="0" algn="ctr">
              <a:buNone/>
              <a:defRPr/>
            </a:lvl4pPr>
            <a:lvl5pPr marL="1828800" lvl="4" indent="0" algn="ctr">
              <a:buNone/>
              <a:defRPr/>
            </a:lvl5pPr>
          </a:lstStyle>
          <a:p>
            <a:pPr lvl="0" eaLnBrk="1" hangingPunct="1">
              <a:lnSpc>
                <a:spcPct val="100000"/>
              </a:lnSpc>
            </a:pPr>
            <a:r>
              <a:rPr lang="en-US">
                <a:solidFill>
                  <a:schemeClr val="tx2">
                    <a:lumMod val="60000"/>
                    <a:lumOff val="40000"/>
                  </a:schemeClr>
                </a:solidFill>
              </a:rPr>
              <a:t>Raizen John Sangalang</a:t>
            </a:r>
            <a:endParaRPr lang="en-US">
              <a:solidFill>
                <a:schemeClr val="tx2">
                  <a:lumMod val="60000"/>
                  <a:lumOff val="40000"/>
                </a:schemeClr>
              </a:solidFill>
            </a:endParaRPr>
          </a:p>
          <a:p>
            <a:pPr lvl="0" eaLnBrk="1" hangingPunct="1">
              <a:lnSpc>
                <a:spcPct val="100000"/>
              </a:lnSpc>
            </a:pPr>
            <a:r>
              <a:rPr lang="en-US">
                <a:solidFill>
                  <a:schemeClr val="tx2">
                    <a:lumMod val="60000"/>
                    <a:lumOff val="40000"/>
                  </a:schemeClr>
                </a:solidFill>
              </a:rPr>
              <a:t>Junella Denise Orlina</a:t>
            </a:r>
            <a:endParaRPr lang="en-US">
              <a:solidFill>
                <a:schemeClr val="tx2">
                  <a:lumMod val="60000"/>
                  <a:lumOff val="40000"/>
                </a:schemeClr>
              </a:solidFill>
            </a:endParaRPr>
          </a:p>
          <a:p>
            <a:pPr lvl="0" eaLnBrk="1" hangingPunct="1">
              <a:lnSpc>
                <a:spcPct val="100000"/>
              </a:lnSpc>
            </a:pPr>
            <a:r>
              <a:rPr lang="en-US">
                <a:solidFill>
                  <a:schemeClr val="tx2">
                    <a:lumMod val="60000"/>
                    <a:lumOff val="40000"/>
                  </a:schemeClr>
                </a:solidFill>
              </a:rPr>
              <a:t>Alyssa Nicole Cortez</a:t>
            </a:r>
            <a:endParaRPr lang="en-US">
              <a:solidFill>
                <a:schemeClr val="tx2">
                  <a:lumMod val="60000"/>
                  <a:lumOff val="40000"/>
                </a:schemeClr>
              </a:solidFill>
            </a:endParaRPr>
          </a:p>
          <a:p>
            <a:pPr lvl="0" eaLnBrk="1" hangingPunct="1">
              <a:lnSpc>
                <a:spcPct val="100000"/>
              </a:lnSpc>
            </a:pPr>
            <a:r>
              <a:rPr lang="en-US">
                <a:solidFill>
                  <a:schemeClr val="tx2">
                    <a:lumMod val="60000"/>
                    <a:lumOff val="40000"/>
                  </a:schemeClr>
                </a:solidFill>
              </a:rPr>
              <a:t>Maica Trisha Jose</a:t>
            </a:r>
            <a:endParaRPr lang="en-US">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en-US" altLang="zh-CN" dirty="0"/>
              <a:t>4.0 Conclusion</a:t>
            </a:r>
            <a:endParaRPr lang="en-US" altLang="zh-CN" dirty="0"/>
          </a:p>
        </p:txBody>
      </p:sp>
      <p:sp>
        <p:nvSpPr>
          <p:cNvPr id="5123" name="Rectangle 6"/>
          <p:cNvSpPr>
            <a:spLocks noGrp="1"/>
          </p:cNvSpPr>
          <p:nvPr>
            <p:ph type="body"/>
          </p:nvPr>
        </p:nvSpPr>
        <p:spPr/>
        <p:txBody>
          <a:bodyPr vert="horz" wrap="square" anchor="t"/>
          <a:p>
            <a:pPr eaLnBrk="1" hangingPunct="1"/>
          </a:p>
          <a:p>
            <a:pPr marL="0" indent="0" eaLnBrk="1" hangingPunct="1">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a:ln/>
        </p:spPr>
        <p:txBody>
          <a:bodyPr vert="horz" wrap="square" lIns="0" tIns="0" rIns="0" bIns="0" anchor="b"/>
          <a:p>
            <a:pPr eaLnBrk="1" hangingPunct="1"/>
            <a:r>
              <a:rPr lang="zh-CN" altLang="en-US" dirty="0"/>
              <a:t>1.   Introduction</a:t>
            </a:r>
            <a:endParaRPr lang="zh-CN" altLang="en-US" dirty="0"/>
          </a:p>
        </p:txBody>
      </p:sp>
      <p:sp>
        <p:nvSpPr>
          <p:cNvPr id="5123" name="Rectangle 6"/>
          <p:cNvSpPr>
            <a:spLocks noGrp="1"/>
          </p:cNvSpPr>
          <p:nvPr>
            <p:ph type="body"/>
          </p:nvPr>
        </p:nvSpPr>
        <p:spPr>
          <a:ln/>
        </p:spPr>
        <p:txBody>
          <a:bodyPr vert="horz" wrap="square" anchor="t"/>
          <a:p>
            <a:pPr eaLnBrk="1" hangingPunct="1"/>
            <a:r>
              <a:t>GradeIt the grading system for all teacher of the Values Education Department of Angeles City National High School.</a:t>
            </a:r>
          </a:p>
          <a:p>
            <a:pPr marL="0" indent="0" eaLnBrk="1" hangingPunct="1">
              <a:buNone/>
            </a:pPr>
          </a:p>
          <a:p>
            <a:pPr eaLnBrk="1" hangingPunct="1"/>
            <a:r>
              <a:t>This </a:t>
            </a:r>
            <a:r>
              <a:rPr lang="en-US"/>
              <a:t>G</a:t>
            </a:r>
            <a:r>
              <a:t>rading </a:t>
            </a:r>
            <a:r>
              <a:rPr lang="en-US"/>
              <a:t>S</a:t>
            </a:r>
            <a:r>
              <a:t>ystem is implemented as an Android Application that runs in every Android Phone.</a:t>
            </a:r>
          </a:p>
          <a:p>
            <a:pPr marL="0" indent="0" eaLnBrk="1" hangingPunct="1">
              <a:buNone/>
            </a:pPr>
          </a:p>
          <a:p>
            <a:pPr eaLnBrk="1" hangingPunct="1"/>
            <a:r>
              <a:t>This Grading System makes a work convenient and easy to record the grade of a student.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1.1 Background of the Study</a:t>
            </a:r>
            <a:endParaRPr lang="zh-CN" altLang="en-US" dirty="0"/>
          </a:p>
        </p:txBody>
      </p:sp>
      <p:sp>
        <p:nvSpPr>
          <p:cNvPr id="5123" name="Rectangle 6"/>
          <p:cNvSpPr>
            <a:spLocks noGrp="1"/>
          </p:cNvSpPr>
          <p:nvPr>
            <p:ph type="body"/>
          </p:nvPr>
        </p:nvSpPr>
        <p:spPr/>
        <p:txBody>
          <a:bodyPr vert="horz" wrap="square" anchor="t"/>
          <a:p>
            <a:pPr eaLnBrk="1" hangingPunct="1"/>
          </a:p>
          <a:p>
            <a:pPr eaLnBrk="1" hangingPunct="1"/>
            <a:r>
              <a:rPr sz="2400"/>
              <a:t>The ground cause of the system is that the Angeles City National High School has a system that they record their grades manually in their Log Book or Record Book to keep the grades but the pr</a:t>
            </a:r>
            <a:r>
              <a:rPr lang="en-US" sz="2400"/>
              <a:t>oponents</a:t>
            </a:r>
            <a:r>
              <a:rPr sz="2400"/>
              <a:t> found out that this kind of system can cause a too much time of transferring the grades to the Worksheet Software.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1.2 Statement of the Problem</a:t>
            </a:r>
            <a:endParaRPr lang="zh-CN" altLang="en-US" dirty="0"/>
          </a:p>
        </p:txBody>
      </p:sp>
      <p:sp>
        <p:nvSpPr>
          <p:cNvPr id="5123" name="Rectangle 6"/>
          <p:cNvSpPr>
            <a:spLocks noGrp="1"/>
          </p:cNvSpPr>
          <p:nvPr>
            <p:ph type="body"/>
          </p:nvPr>
        </p:nvSpPr>
        <p:spPr/>
        <p:txBody>
          <a:bodyPr vert="horz" wrap="square" anchor="t"/>
          <a:p>
            <a:pPr eaLnBrk="1" hangingPunct="1"/>
          </a:p>
          <a:p>
            <a:pPr eaLnBrk="1" hangingPunct="1"/>
            <a:r>
              <a:rPr sz="2400"/>
              <a:t>The Values Education Department of Angeles City National High School faces a lot of problems when it comes to their recording system. Such as lost of Paper Copy of the grade of the Student. The fading of the inks in a paper. The tampering which cause of the anomalies and wrong grade computations.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1.3 Objectives</a:t>
            </a:r>
            <a:endParaRPr lang="zh-CN" altLang="en-US" dirty="0"/>
          </a:p>
        </p:txBody>
      </p:sp>
      <p:sp>
        <p:nvSpPr>
          <p:cNvPr id="5123" name="Rectangle 6"/>
          <p:cNvSpPr>
            <a:spLocks noGrp="1"/>
          </p:cNvSpPr>
          <p:nvPr>
            <p:ph type="body"/>
          </p:nvPr>
        </p:nvSpPr>
        <p:spPr/>
        <p:txBody>
          <a:bodyPr vert="horz" wrap="square" anchor="t"/>
          <a:p>
            <a:pPr eaLnBrk="1" hangingPunct="1"/>
          </a:p>
          <a:p>
            <a:pPr eaLnBrk="1" hangingPunct="1"/>
            <a:r>
              <a:rPr sz="2800"/>
              <a:t>The pro</a:t>
            </a:r>
            <a:r>
              <a:rPr lang="en-US" sz="2800"/>
              <a:t>ponents</a:t>
            </a:r>
            <a:r>
              <a:rPr sz="2800"/>
              <a:t> objective in their </a:t>
            </a:r>
            <a:r>
              <a:rPr lang="en-US" sz="2800"/>
              <a:t>s</a:t>
            </a:r>
            <a:r>
              <a:rPr sz="2800"/>
              <a:t>ystem is to create a new </a:t>
            </a:r>
            <a:r>
              <a:rPr lang="en-US" sz="2800"/>
              <a:t>h</a:t>
            </a:r>
            <a:r>
              <a:rPr sz="2800"/>
              <a:t>andy and convenient application that is using to record a grade, secure the grade and easy to access to each and every one.</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1.4 Scope</a:t>
            </a:r>
            <a:endParaRPr lang="zh-CN" altLang="en-US" dirty="0"/>
          </a:p>
        </p:txBody>
      </p:sp>
      <p:sp>
        <p:nvSpPr>
          <p:cNvPr id="5123" name="Rectangle 6"/>
          <p:cNvSpPr>
            <a:spLocks noGrp="1"/>
          </p:cNvSpPr>
          <p:nvPr>
            <p:ph type="body"/>
          </p:nvPr>
        </p:nvSpPr>
        <p:spPr/>
        <p:txBody>
          <a:bodyPr vert="horz" wrap="square" anchor="t"/>
          <a:p>
            <a:pPr eaLnBrk="1" hangingPunct="1"/>
          </a:p>
          <a:p>
            <a:pPr eaLnBrk="1" hangingPunct="1"/>
            <a:r>
              <a:rPr sz="2800"/>
              <a:t>The </a:t>
            </a:r>
            <a:r>
              <a:rPr lang="en-US" sz="2800"/>
              <a:t>f</a:t>
            </a:r>
            <a:r>
              <a:rPr sz="2800"/>
              <a:t>unction of the </a:t>
            </a:r>
            <a:r>
              <a:rPr lang="en-US" sz="2800"/>
              <a:t>s</a:t>
            </a:r>
            <a:r>
              <a:rPr sz="2800"/>
              <a:t>ystem is that this system can record and keep the grade with a specific user and it can be register by the office of teaching in the department of the main campus.</a:t>
            </a:r>
            <a:endParaRPr sz="2800"/>
          </a:p>
          <a:p>
            <a:pPr eaLnBrk="1" hangingPunct="1"/>
            <a:endParaRPr sz="2800"/>
          </a:p>
          <a:p>
            <a:pPr eaLnBrk="1" hangingPunct="1"/>
            <a:r>
              <a:rPr sz="2800"/>
              <a:t>This application has also customization in grading the grades.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1.5 Limitation</a:t>
            </a:r>
            <a:endParaRPr lang="zh-CN" altLang="en-US" dirty="0"/>
          </a:p>
        </p:txBody>
      </p:sp>
      <p:sp>
        <p:nvSpPr>
          <p:cNvPr id="5123" name="Rectangle 6"/>
          <p:cNvSpPr>
            <a:spLocks noGrp="1"/>
          </p:cNvSpPr>
          <p:nvPr>
            <p:ph type="body"/>
          </p:nvPr>
        </p:nvSpPr>
        <p:spPr/>
        <p:txBody>
          <a:bodyPr vert="horz" wrap="square" anchor="t"/>
          <a:p>
            <a:pPr eaLnBrk="1" hangingPunct="1"/>
          </a:p>
          <a:p>
            <a:pPr eaLnBrk="1" hangingPunct="1"/>
            <a:r>
              <a:rPr sz="2800"/>
              <a:t>This Grading System is not a person to change the grade of a student this grading system is an input and output system wherein you will put the grade then it will compute for you objectively and just.</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2.   Background of the Local</a:t>
            </a:r>
            <a:endParaRPr lang="zh-CN" altLang="en-US" dirty="0"/>
          </a:p>
        </p:txBody>
      </p:sp>
      <p:sp>
        <p:nvSpPr>
          <p:cNvPr id="5123" name="Rectangle 6"/>
          <p:cNvSpPr>
            <a:spLocks noGrp="1"/>
          </p:cNvSpPr>
          <p:nvPr>
            <p:ph type="body"/>
          </p:nvPr>
        </p:nvSpPr>
        <p:spPr/>
        <p:txBody>
          <a:bodyPr vert="horz" wrap="square" anchor="t"/>
          <a:p>
            <a:pPr marL="0" indent="0" eaLnBrk="1" hangingPunct="1">
              <a:buNone/>
            </a:pPr>
            <a:r>
              <a:t>2.1 History of the Company</a:t>
            </a:r>
          </a:p>
          <a:p>
            <a:pPr eaLnBrk="1" hangingPunct="1"/>
            <a:r>
              <a:rPr sz="2400"/>
              <a:t>In 1968, one of the philanthropists of the city, known as the Henson-Suarez Enterprises donated the 60,000 square meter lot at the Arayat Boulevard of the City Government</a:t>
            </a:r>
            <a:r>
              <a:rPr lang="en-US" sz="2400"/>
              <a:t>. </a:t>
            </a:r>
            <a:endParaRPr lang="en-US" sz="2400"/>
          </a:p>
          <a:p>
            <a:pPr eaLnBrk="1" hangingPunct="1"/>
            <a:r>
              <a:rPr lang="en-US" sz="2400"/>
              <a:t>The City Government, together with those people who exerted efforts and time for the establishment of Angeles City High School believed that any education enterprise should produce disciplined, functional and desirable citizens of the land.</a:t>
            </a:r>
            <a:endParaRPr lang="en-US" sz="2400"/>
          </a:p>
          <a:p>
            <a:pPr eaLnBrk="1" hangingPunct="1"/>
          </a:p>
          <a:p>
            <a:pPr eaLnBrk="1" hangingPunct="1"/>
          </a:p>
          <a:p>
            <a:pPr marL="0" indent="0" eaLnBrk="1" hangingPunct="1">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p:nvPr>
            <p:ph type="title"/>
          </p:nvPr>
        </p:nvSpPr>
        <p:spPr/>
        <p:txBody>
          <a:bodyPr vert="horz" wrap="square" lIns="0" tIns="0" rIns="0" bIns="0" anchor="b"/>
          <a:p>
            <a:pPr eaLnBrk="1" hangingPunct="1"/>
            <a:r>
              <a:rPr lang="zh-CN" altLang="en-US" dirty="0"/>
              <a:t>2.2 Current State of the Technology</a:t>
            </a:r>
            <a:endParaRPr lang="zh-CN" altLang="en-US" dirty="0"/>
          </a:p>
        </p:txBody>
      </p:sp>
      <p:sp>
        <p:nvSpPr>
          <p:cNvPr id="5123" name="Rectangle 6"/>
          <p:cNvSpPr>
            <a:spLocks noGrp="1"/>
          </p:cNvSpPr>
          <p:nvPr>
            <p:ph type="body"/>
          </p:nvPr>
        </p:nvSpPr>
        <p:spPr/>
        <p:txBody>
          <a:bodyPr vert="horz" wrap="square" anchor="t"/>
          <a:p>
            <a:pPr eaLnBrk="1" hangingPunct="1"/>
            <a:r>
              <a:t>Give access a grade to every student in a convenient way through mobile app</a:t>
            </a:r>
          </a:p>
          <a:p>
            <a:pPr eaLnBrk="1" hangingPunct="1"/>
            <a:r>
              <a:t>1. It has admin</a:t>
            </a:r>
          </a:p>
          <a:p>
            <a:pPr marL="0" indent="0" eaLnBrk="1" hangingPunct="1">
              <a:buNone/>
            </a:pPr>
            <a:r>
              <a:t>-admin can create account for teachers and student</a:t>
            </a:r>
          </a:p>
          <a:p>
            <a:pPr marL="0" indent="0" eaLnBrk="1" hangingPunct="1">
              <a:buNone/>
            </a:pPr>
            <a:r>
              <a:t>-It can edit and delete the students and teachers </a:t>
            </a:r>
          </a:p>
          <a:p>
            <a:pPr eaLnBrk="1" hangingPunct="1"/>
            <a:r>
              <a:t>2. Teachers</a:t>
            </a:r>
          </a:p>
          <a:p>
            <a:pPr marL="0" indent="0" eaLnBrk="1" hangingPunct="1">
              <a:buNone/>
            </a:pPr>
            <a:r>
              <a:t>-Teachers can give a grade to a student</a:t>
            </a:r>
          </a:p>
          <a:p>
            <a:pPr eaLnBrk="1" hangingPunct="1"/>
            <a:r>
              <a:t>3. Student</a:t>
            </a:r>
          </a:p>
          <a:p>
            <a:pPr marL="0" indent="0" eaLnBrk="1" hangingPunct="1">
              <a:buNone/>
            </a:pPr>
            <a:r>
              <a:t>-Can view the grades that given by the teachers</a:t>
            </a:r>
          </a:p>
          <a:p>
            <a:pPr marL="0" indent="0" eaLnBrk="1" hangingPunct="1">
              <a:buNone/>
            </a:pPr>
            <a:endParaRPr sz="2400"/>
          </a:p>
        </p:txBody>
      </p:sp>
    </p:spTree>
  </p:cSld>
  <p:clrMapOvr>
    <a:masterClrMapping/>
  </p:clrMapOvr>
</p:sld>
</file>

<file path=ppt/theme/theme1.xml><?xml version="1.0" encoding="utf-8"?>
<a:theme xmlns:a="http://schemas.openxmlformats.org/drawingml/2006/main" name="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
      <a:majorFont>
        <a:latin typeface="Baskerville Old Face"/>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
      <a:majorFont>
        <a:latin typeface="Baskerville Old Face"/>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79PPBG">
  <a:themeElements>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fontScheme name="">
      <a:majorFont>
        <a:latin typeface="Baskerville Old Face"/>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47494B"/>
        </a:dk1>
        <a:lt1>
          <a:srgbClr val="FFFFFF"/>
        </a:lt1>
        <a:dk2>
          <a:srgbClr val="454749"/>
        </a:dk2>
        <a:lt2>
          <a:srgbClr val="EAF5FC"/>
        </a:lt2>
        <a:accent1>
          <a:srgbClr val="887DCD"/>
        </a:accent1>
        <a:accent2>
          <a:srgbClr val="6F8BC9"/>
        </a:accent2>
        <a:accent3>
          <a:srgbClr val="FFFFFF"/>
        </a:accent3>
        <a:accent4>
          <a:srgbClr val="3C3E3F"/>
        </a:accent4>
        <a:accent5>
          <a:srgbClr val="C4C0E2"/>
        </a:accent5>
        <a:accent6>
          <a:srgbClr val="637CB4"/>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A000120140530A79PPBG</Template>
  <TotalTime>0</TotalTime>
  <Words>2582</Words>
  <Application>WPS Presentation</Application>
  <PresentationFormat>On-screen Show (4:3)</PresentationFormat>
  <Paragraphs>62</Paragraphs>
  <Slides>10</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10</vt:i4>
      </vt:variant>
    </vt:vector>
  </HeadingPairs>
  <TitlesOfParts>
    <vt:vector size="23" baseType="lpstr">
      <vt:lpstr>Arial</vt:lpstr>
      <vt:lpstr>SimSun</vt:lpstr>
      <vt:lpstr>Wingdings</vt:lpstr>
      <vt:lpstr>Calibri</vt:lpstr>
      <vt:lpstr>幼圆</vt:lpstr>
      <vt:lpstr>Baskerville Old Face</vt:lpstr>
      <vt:lpstr>Microsoft YaHei</vt:lpstr>
      <vt:lpstr/>
      <vt:lpstr>Arial Unicode MS</vt:lpstr>
      <vt:lpstr>Segoe Print</vt:lpstr>
      <vt:lpstr>A000120140530A79PPBG</vt:lpstr>
      <vt:lpstr>1_A000120140530A79PPBG</vt:lpstr>
      <vt:lpstr>2_A000120140530A79PPBG</vt:lpstr>
      <vt:lpstr>PowerPoint 演示文稿</vt:lpstr>
      <vt:lpstr>PowerPoint 演示文稿</vt:lpstr>
      <vt:lpstr>PowerPoint 演示文稿</vt:lpstr>
      <vt:lpstr>PowerPoint 演示文稿</vt:lpstr>
      <vt:lpstr>1.2 Statement of the Problem</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Alice Cortez</cp:lastModifiedBy>
  <cp:revision>52</cp:revision>
  <dcterms:created xsi:type="dcterms:W3CDTF">2014-06-03T02:52:00Z</dcterms:created>
  <dcterms:modified xsi:type="dcterms:W3CDTF">2018-02-27T11:06:54Z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
  </property>
  <property fmtid="{D5CDD505-2E9C-101B-9397-08002B2CF9AE}" pid="3" name="标题">
    <vt:lpwstr>抽象科技背景_A000120140530A79PPBG</vt:lpwstr>
  </property>
  <property fmtid="{D5CDD505-2E9C-101B-9397-08002B2CF9AE}" pid="4" name="关键字">
    <vt:lpwstr>商业科技 4:3 蓝 蓝色 抽象 科技 V1 多色</vt:lpwstr>
  </property>
  <property fmtid="{D5CDD505-2E9C-101B-9397-08002B2CF9AE}" pid="5" name="KSOProductBuildVer">
    <vt:lpwstr>1033-10.2.0.5996</vt:lpwstr>
  </property>
</Properties>
</file>