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4636C-2569-40E4-AEB7-C9A156245846}" type="datetimeFigureOut">
              <a:rPr lang="en-US" smtClean="0"/>
              <a:pPr/>
              <a:t>5/13/2016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C44E4-3501-455B-8CFA-550B95768E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USER LOGIN</a:t>
            </a:r>
            <a:endParaRPr lang="en-US" dirty="0"/>
          </a:p>
        </p:txBody>
      </p:sp>
      <p:pic>
        <p:nvPicPr>
          <p:cNvPr id="6" name="Content Placeholder 5" descr="1.Login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8600" y="1600200"/>
            <a:ext cx="2545854" cy="4571999"/>
          </a:xfrm>
        </p:spPr>
      </p:pic>
      <p:pic>
        <p:nvPicPr>
          <p:cNvPr id="7" name="Content Placeholder 6" descr="1a.User Login Salah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15396" y="1600200"/>
            <a:ext cx="2552004" cy="4525963"/>
          </a:xfrm>
        </p:spPr>
      </p:pic>
      <p:pic>
        <p:nvPicPr>
          <p:cNvPr id="8" name="Content Placeholder 6" descr="1a.User Login Salah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746" y="1600200"/>
            <a:ext cx="2545854" cy="45259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INVENTORY SELL IN CONT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09" y="1219200"/>
            <a:ext cx="2922181" cy="5181600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INVENTORY EXPIRED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09" y="1219200"/>
            <a:ext cx="2922181" cy="5181599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0400" y="1219200"/>
            <a:ext cx="2895600" cy="5181600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19201"/>
            <a:ext cx="2895599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INVENTORY EXPIRED CONT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45019" y="1220056"/>
            <a:ext cx="3226981" cy="5179886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029200" y="1240717"/>
            <a:ext cx="3124200" cy="513856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NOTE KUNJUNGAN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09" y="1239979"/>
            <a:ext cx="2922181" cy="5140041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0400" y="1257693"/>
            <a:ext cx="2895600" cy="5104614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39037"/>
            <a:ext cx="2895599" cy="51419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SUMMARY AND CHECKOUT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633" y="1239979"/>
            <a:ext cx="2867132" cy="5140041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8818" y="1257693"/>
            <a:ext cx="2878764" cy="5104614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63358"/>
            <a:ext cx="2895599" cy="5093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CHECK-OUT KUNJUNGAN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633" y="1265142"/>
            <a:ext cx="2867132" cy="5089714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20580" y="1257693"/>
            <a:ext cx="2855240" cy="5104614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65" y="1263358"/>
            <a:ext cx="2856668" cy="50932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CHEK </a:t>
            </a:r>
            <a:r>
              <a:rPr lang="en-US" smtClean="0"/>
              <a:t>IN DIFFERENT </a:t>
            </a:r>
            <a:r>
              <a:rPr lang="en-US" dirty="0" smtClean="0"/>
              <a:t>CUSTOMER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633" y="1265142"/>
            <a:ext cx="2867131" cy="5089714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20580" y="1263334"/>
            <a:ext cx="2855240" cy="5093331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65" y="1274430"/>
            <a:ext cx="2856668" cy="50711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CHECK-OUT KUNJUNGAN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71469" y="1271701"/>
            <a:ext cx="2867131" cy="5076595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5620" y="1263334"/>
            <a:ext cx="2820580" cy="509333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HOME APPLIKASI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633" y="1270855"/>
            <a:ext cx="2867131" cy="5078287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20580" y="1289588"/>
            <a:ext cx="2855240" cy="5040823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665" y="1284646"/>
            <a:ext cx="2856668" cy="505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HOME APPLIKASI CONT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00069" y="1332700"/>
            <a:ext cx="2867131" cy="5057912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2. AFTER LOGIN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685800"/>
            <a:ext cx="4038600" cy="5440363"/>
          </a:xfrm>
        </p:spPr>
        <p:txBody>
          <a:bodyPr/>
          <a:lstStyle/>
          <a:p>
            <a:r>
              <a:rPr lang="en-US" dirty="0" smtClean="0"/>
              <a:t>JIKA BELUM ABSENSI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685800"/>
            <a:ext cx="4038600" cy="6019800"/>
          </a:xfrm>
        </p:spPr>
        <p:txBody>
          <a:bodyPr/>
          <a:lstStyle/>
          <a:p>
            <a:r>
              <a:rPr lang="en-US" dirty="0" smtClean="0"/>
              <a:t>JIKA SUDAH ABSENSI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8" name="Picture 7" descr="2.Absensi Masu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3686690" cy="5638800"/>
          </a:xfrm>
          <a:prstGeom prst="rect">
            <a:avLst/>
          </a:prstGeom>
        </p:spPr>
      </p:pic>
      <p:pic>
        <p:nvPicPr>
          <p:cNvPr id="9" name="Picture 8" descr="4.Menu Agenda Today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143000"/>
            <a:ext cx="3686690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SET POSITION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6633" y="1278226"/>
            <a:ext cx="2867131" cy="5063545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8305" y="1289588"/>
            <a:ext cx="2853295" cy="5040823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1284646"/>
            <a:ext cx="2848363" cy="505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SET POSITION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076" y="1278226"/>
            <a:ext cx="2848244" cy="5063545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9894" y="1289588"/>
            <a:ext cx="2850116" cy="5040823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53" y="1284646"/>
            <a:ext cx="2811657" cy="5050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SET POSITION CONT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11215" y="1278226"/>
            <a:ext cx="2841785" cy="5063545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ABSENSI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076" y="1287581"/>
            <a:ext cx="2848244" cy="5044834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9894" y="1293251"/>
            <a:ext cx="2850116" cy="5033496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53" y="1314382"/>
            <a:ext cx="2811657" cy="499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ABSENSI CONT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076" y="1310518"/>
            <a:ext cx="2848244" cy="4998959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39894" y="1297971"/>
            <a:ext cx="2850116" cy="5024056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753" y="1314382"/>
            <a:ext cx="2811656" cy="499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AGENDA TODAY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9026" y="1310518"/>
            <a:ext cx="2822343" cy="4998959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010" y="1314382"/>
            <a:ext cx="2804390" cy="4991235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HISTORY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3826" y="1310518"/>
            <a:ext cx="2832743" cy="4998959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62890" y="1297971"/>
            <a:ext cx="2804124" cy="5024056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979" y="1314382"/>
            <a:ext cx="2801203" cy="4991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MENU AGENDA TODAY</a:t>
            </a:r>
            <a:endParaRPr lang="en-US" dirty="0"/>
          </a:p>
        </p:txBody>
      </p:sp>
      <p:pic>
        <p:nvPicPr>
          <p:cNvPr id="7" name="Content Placeholder 6" descr="3.Menu Absensi Masuk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838200"/>
            <a:ext cx="3505200" cy="5638800"/>
          </a:xfrm>
        </p:spPr>
      </p:pic>
      <p:pic>
        <p:nvPicPr>
          <p:cNvPr id="10" name="Content Placeholder 9" descr="4.Menu Agenda Today-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00600" y="838200"/>
            <a:ext cx="3352800" cy="563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MENU AGENDA TODAY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0" y="1219200"/>
            <a:ext cx="3048000" cy="5181600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0400" y="1219200"/>
            <a:ext cx="2895600" cy="5181600"/>
          </a:xfrm>
        </p:spPr>
      </p:pic>
      <p:pic>
        <p:nvPicPr>
          <p:cNvPr id="9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1219200"/>
            <a:ext cx="2667000" cy="518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DETAIL KUNJUNGAN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067" y="1219200"/>
            <a:ext cx="2896265" cy="5181600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0400" y="1229901"/>
            <a:ext cx="2895600" cy="5160198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34022"/>
            <a:ext cx="2895600" cy="5130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INVENTORY STOCK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067" y="1219200"/>
            <a:ext cx="2896265" cy="5181600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0400" y="1239875"/>
            <a:ext cx="2895600" cy="5140250"/>
          </a:xfrm>
        </p:spPr>
      </p:pic>
      <p:pic>
        <p:nvPicPr>
          <p:cNvPr id="9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95400"/>
            <a:ext cx="281940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INVENTORY SELL OUT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983" y="1219200"/>
            <a:ext cx="2926434" cy="5181600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0400" y="1219200"/>
            <a:ext cx="2895600" cy="5146067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29590"/>
            <a:ext cx="2895600" cy="512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INVENTORY SELL OUT CONT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09" y="1219200"/>
            <a:ext cx="2922181" cy="51816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dirty="0" smtClean="0"/>
              <a:t>INVENTORY SELL IN</a:t>
            </a:r>
            <a:endParaRPr lang="en-US" dirty="0"/>
          </a:p>
        </p:txBody>
      </p:sp>
      <p:pic>
        <p:nvPicPr>
          <p:cNvPr id="7" name="Content Placeholder 6" descr="5.Menu Agenda Today-3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9109" y="1219200"/>
            <a:ext cx="2922181" cy="5181600"/>
          </a:xfrm>
        </p:spPr>
      </p:pic>
      <p:pic>
        <p:nvPicPr>
          <p:cNvPr id="8" name="Content Placeholder 7" descr="6.Menu Agenda Today-4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200400" y="1222108"/>
            <a:ext cx="2895600" cy="5140250"/>
          </a:xfrm>
        </p:spPr>
      </p:pic>
      <p:pic>
        <p:nvPicPr>
          <p:cNvPr id="6" name="Content Placeholder 7" descr="6.Menu Agenda Today-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1229590"/>
            <a:ext cx="2895599" cy="512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83</Words>
  <Application>Microsoft Office PowerPoint</Application>
  <PresentationFormat>On-screen Show (4:3)</PresentationFormat>
  <Paragraphs>28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1. USER LOGIN</vt:lpstr>
      <vt:lpstr>2. AFTER LOGIN</vt:lpstr>
      <vt:lpstr>MENU AGENDA TODAY</vt:lpstr>
      <vt:lpstr>MENU AGENDA TODAY</vt:lpstr>
      <vt:lpstr>DETAIL KUNJUNGAN</vt:lpstr>
      <vt:lpstr>INVENTORY STOCK</vt:lpstr>
      <vt:lpstr>INVENTORY SELL OUT</vt:lpstr>
      <vt:lpstr>INVENTORY SELL OUT CONT</vt:lpstr>
      <vt:lpstr>INVENTORY SELL IN</vt:lpstr>
      <vt:lpstr>INVENTORY SELL IN CONT</vt:lpstr>
      <vt:lpstr>INVENTORY EXPIRED</vt:lpstr>
      <vt:lpstr>INVENTORY EXPIRED CONT</vt:lpstr>
      <vt:lpstr>NOTE KUNJUNGAN</vt:lpstr>
      <vt:lpstr>SUMMARY AND CHECKOUT</vt:lpstr>
      <vt:lpstr>CHECK-OUT KUNJUNGAN</vt:lpstr>
      <vt:lpstr>CHEK IN DIFFERENT CUSTOMER</vt:lpstr>
      <vt:lpstr>CHECK-OUT KUNJUNGAN</vt:lpstr>
      <vt:lpstr>MENU HOME APPLIKASI</vt:lpstr>
      <vt:lpstr>MENU HOME APPLIKASI CONT</vt:lpstr>
      <vt:lpstr>MENU SET POSITION</vt:lpstr>
      <vt:lpstr>MENU SET POSITION</vt:lpstr>
      <vt:lpstr>MENU SET POSITION CONT</vt:lpstr>
      <vt:lpstr>MENU ABSENSI</vt:lpstr>
      <vt:lpstr>MENU ABSENSI CONT</vt:lpstr>
      <vt:lpstr>MENU AGENDA TODAY</vt:lpstr>
      <vt:lpstr>MENU HISTORY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radumta</dc:creator>
  <cp:lastModifiedBy>radumta</cp:lastModifiedBy>
  <cp:revision>13</cp:revision>
  <dcterms:created xsi:type="dcterms:W3CDTF">2016-05-13T03:21:19Z</dcterms:created>
  <dcterms:modified xsi:type="dcterms:W3CDTF">2016-05-13T06:38:35Z</dcterms:modified>
</cp:coreProperties>
</file>