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097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58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807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831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360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438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3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016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154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08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44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36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24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39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75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94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36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DDAA95-643C-49B2-9C68-2009A13587F4}" type="datetimeFigureOut">
              <a:rPr lang="ro-RO" smtClean="0"/>
              <a:t>28.03.2024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6E77EEC-2E3F-4840-A986-9DF5E9A7BD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723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E264-C5AD-7AD9-6961-8DD9BB176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677648"/>
          </a:xfrm>
        </p:spPr>
        <p:txBody>
          <a:bodyPr/>
          <a:lstStyle/>
          <a:p>
            <a:r>
              <a:rPr lang="en-US" dirty="0"/>
              <a:t>Sort</a:t>
            </a:r>
            <a:r>
              <a:rPr lang="ro-RO" dirty="0"/>
              <a:t>ări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21D90-1821-8AA5-8E22-5EEB88E1D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3608"/>
            <a:ext cx="8825658" cy="1828693"/>
          </a:xfrm>
        </p:spPr>
        <p:txBody>
          <a:bodyPr>
            <a:normAutofit/>
          </a:bodyPr>
          <a:lstStyle/>
          <a:p>
            <a:r>
              <a:rPr lang="ro-RO" dirty="0"/>
              <a:t>Grigorașcu andrei-antonio</a:t>
            </a:r>
          </a:p>
          <a:p>
            <a:r>
              <a:rPr lang="ro-RO" dirty="0"/>
              <a:t>Soare alex-antonio</a:t>
            </a:r>
          </a:p>
          <a:p>
            <a:r>
              <a:rPr lang="ro-RO" dirty="0"/>
              <a:t>Șerbănescu george-florin</a:t>
            </a:r>
          </a:p>
        </p:txBody>
      </p:sp>
    </p:spTree>
    <p:extLst>
      <p:ext uri="{BB962C8B-B14F-4D97-AF65-F5344CB8AC3E}">
        <p14:creationId xmlns:p14="http://schemas.microsoft.com/office/powerpoint/2010/main" val="420387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5455-8C04-C86B-2620-BFC21B0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F9A3C-EC97-9A21-8FDF-F646BBC2C9FC}"/>
              </a:ext>
            </a:extLst>
          </p:cNvPr>
          <p:cNvSpPr txBox="1"/>
          <p:nvPr/>
        </p:nvSpPr>
        <p:spPr>
          <a:xfrm>
            <a:off x="1154953" y="2551837"/>
            <a:ext cx="6997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+mj-lt"/>
              </a:rPr>
              <a:t>-&gt;Counting Sort</a:t>
            </a:r>
          </a:p>
          <a:p>
            <a:r>
              <a:rPr lang="ro-RO" dirty="0">
                <a:latin typeface="+mj-lt"/>
              </a:rPr>
              <a:t>-&gt;Radix Sort</a:t>
            </a:r>
          </a:p>
          <a:p>
            <a:r>
              <a:rPr lang="ro-RO" dirty="0">
                <a:latin typeface="+mj-lt"/>
              </a:rPr>
              <a:t>-&gt;Shell Sort</a:t>
            </a:r>
          </a:p>
          <a:p>
            <a:r>
              <a:rPr lang="ro-RO" dirty="0">
                <a:latin typeface="+mj-lt"/>
              </a:rPr>
              <a:t>-&gt;Merge Sort</a:t>
            </a:r>
          </a:p>
          <a:p>
            <a:r>
              <a:rPr lang="ro-RO" dirty="0">
                <a:latin typeface="+mj-lt"/>
              </a:rPr>
              <a:t>-&gt;Quick Sort</a:t>
            </a:r>
          </a:p>
          <a:p>
            <a:r>
              <a:rPr lang="ro-RO" dirty="0">
                <a:latin typeface="+mj-lt"/>
              </a:rPr>
              <a:t>-&gt;Heap Sort</a:t>
            </a:r>
          </a:p>
        </p:txBody>
      </p:sp>
    </p:spTree>
    <p:extLst>
      <p:ext uri="{BB962C8B-B14F-4D97-AF65-F5344CB8AC3E}">
        <p14:creationId xmlns:p14="http://schemas.microsoft.com/office/powerpoint/2010/main" val="9132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2F90-ADA1-5E4E-B634-B2FDABCA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C4D56-0B32-379D-253E-1ABFEF3DAAA3}"/>
              </a:ext>
            </a:extLst>
          </p:cNvPr>
          <p:cNvSpPr txBox="1"/>
          <p:nvPr/>
        </p:nvSpPr>
        <p:spPr>
          <a:xfrm>
            <a:off x="1154953" y="2351314"/>
            <a:ext cx="9909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</a:t>
            </a:r>
            <a:r>
              <a:rPr lang="ro-RO" sz="2000" dirty="0">
                <a:latin typeface="+mj-lt"/>
              </a:rPr>
              <a:t>și: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Determinăm minimul și maximul din șirul dat;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Parcurgem șirul și actualizăm vectorul de frecvență ce are lungimea egală cu numărul de valori posibile;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Parcurgem vectorul de frecvență și afișăm valoarea index-ului de un număr de ori corespunzător valorii frecvenței la poziția respectivă.</a:t>
            </a:r>
          </a:p>
          <a:p>
            <a:endParaRPr lang="ro-RO" sz="2000" dirty="0">
              <a:latin typeface="+mj-lt"/>
            </a:endParaRPr>
          </a:p>
          <a:p>
            <a:pPr marL="457200" indent="-457200">
              <a:buAutoNum type="arabicPeriod"/>
            </a:pPr>
            <a:endParaRPr lang="ro-RO" sz="2000" dirty="0">
              <a:latin typeface="+mj-lt"/>
            </a:endParaRPr>
          </a:p>
          <a:p>
            <a:endParaRPr lang="ro-RO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3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BA9C-0422-8520-E129-B764BCA5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8F9C-ED78-8A39-0644-76144768FDB7}"/>
              </a:ext>
            </a:extLst>
          </p:cNvPr>
          <p:cNvSpPr txBox="1"/>
          <p:nvPr/>
        </p:nvSpPr>
        <p:spPr>
          <a:xfrm rot="10800000" flipH="1" flipV="1">
            <a:off x="1154952" y="2305615"/>
            <a:ext cx="10079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+mj-lt"/>
              </a:rPr>
              <a:t>Pași:</a:t>
            </a:r>
          </a:p>
          <a:p>
            <a:pPr marL="342900" indent="-342900">
              <a:buAutoNum type="arabicPeriod"/>
            </a:pPr>
            <a:r>
              <a:rPr lang="ro-RO" sz="2000" dirty="0">
                <a:latin typeface="+mj-lt"/>
              </a:rPr>
              <a:t>Facem un vector de frecvență pentru cifra unităților din fiecare număr din șirul dat;</a:t>
            </a:r>
          </a:p>
          <a:p>
            <a:pPr marL="342900" indent="-342900">
              <a:buAutoNum type="arabicPeriod"/>
            </a:pPr>
            <a:r>
              <a:rPr lang="ro-RO" sz="2000" dirty="0">
                <a:latin typeface="+mj-lt"/>
              </a:rPr>
              <a:t>Aplicăm Counting Sort pe șir în funcție de cifra unităților;</a:t>
            </a:r>
          </a:p>
          <a:p>
            <a:pPr marL="342900" indent="-342900">
              <a:buAutoNum type="arabicPeriod"/>
            </a:pPr>
            <a:r>
              <a:rPr lang="ro-RO" sz="2000" dirty="0">
                <a:latin typeface="+mj-lt"/>
              </a:rPr>
              <a:t>Repetăm pașii 1 și 2 pentru cifrele zecilor, sutelor, ... , până când am parcurs toate cifrele din toate numerele din șir (sau vectorul de frecvență nu mai are apariții de cifre nenule).</a:t>
            </a:r>
          </a:p>
        </p:txBody>
      </p:sp>
    </p:spTree>
    <p:extLst>
      <p:ext uri="{BB962C8B-B14F-4D97-AF65-F5344CB8AC3E}">
        <p14:creationId xmlns:p14="http://schemas.microsoft.com/office/powerpoint/2010/main" val="26551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72B0-4C3C-CFD0-4E9B-C52344FA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Shell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917F5-C68C-A593-0BE2-EBA11E6EECEE}"/>
              </a:ext>
            </a:extLst>
          </p:cNvPr>
          <p:cNvSpPr txBox="1"/>
          <p:nvPr/>
        </p:nvSpPr>
        <p:spPr>
          <a:xfrm>
            <a:off x="1154953" y="2276670"/>
            <a:ext cx="88080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+mj-lt"/>
              </a:rPr>
              <a:t>Pași: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Alegem o distanță pentru a parcurge lista (de regulă, jumătatea lungimii șirului dat);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În urma alegerii distanței, parcurgem lista pornind de la distanță până la capătul șirului și aplicăm Insertion Sort;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Împărțim distanța la 2 și repetăm pașii 1 și 2, până când distanța devine 1.</a:t>
            </a:r>
          </a:p>
        </p:txBody>
      </p:sp>
    </p:spTree>
    <p:extLst>
      <p:ext uri="{BB962C8B-B14F-4D97-AF65-F5344CB8AC3E}">
        <p14:creationId xmlns:p14="http://schemas.microsoft.com/office/powerpoint/2010/main" val="6041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EE8C-3F1D-7871-86BC-36C506B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054D1-9062-EA68-193B-E5B6E389A50A}"/>
              </a:ext>
            </a:extLst>
          </p:cNvPr>
          <p:cNvSpPr txBox="1"/>
          <p:nvPr/>
        </p:nvSpPr>
        <p:spPr>
          <a:xfrm>
            <a:off x="1191986" y="2775857"/>
            <a:ext cx="9241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+mj-lt"/>
              </a:rPr>
              <a:t>Pași: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Spargem lista în jumătăți până când ajungem la sub-liste cu un un singur element;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Reunim sub-listele 2 câte 2 prin interclasare, până când reunim lista întreagă.</a:t>
            </a:r>
          </a:p>
        </p:txBody>
      </p:sp>
    </p:spTree>
    <p:extLst>
      <p:ext uri="{BB962C8B-B14F-4D97-AF65-F5344CB8AC3E}">
        <p14:creationId xmlns:p14="http://schemas.microsoft.com/office/powerpoint/2010/main" val="6034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7C82-0C55-3F74-EA86-99B53615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Quick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2348F-EE58-8AD5-8BE3-5FC6606F8272}"/>
              </a:ext>
            </a:extLst>
          </p:cNvPr>
          <p:cNvSpPr txBox="1"/>
          <p:nvPr/>
        </p:nvSpPr>
        <p:spPr>
          <a:xfrm>
            <a:off x="1289956" y="2579914"/>
            <a:ext cx="9911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+mj-lt"/>
              </a:rPr>
              <a:t>Pași: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Alegem un pivot;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Așezăm numerele mai mici decât pivotul în stânga lui, iar cele mai mari în dreapta lui;</a:t>
            </a:r>
          </a:p>
          <a:p>
            <a:pPr marL="457200" indent="-457200">
              <a:buAutoNum type="arabicPeriod"/>
            </a:pPr>
            <a:r>
              <a:rPr lang="ro-RO" sz="2000" dirty="0">
                <a:latin typeface="+mj-lt"/>
              </a:rPr>
              <a:t>Repetăm pașii 1 și 2 pentru sub-listele din stânga și din dreapta pivotului, până când ajungem la sub-liste cu un singur element.</a:t>
            </a:r>
          </a:p>
        </p:txBody>
      </p:sp>
    </p:spTree>
    <p:extLst>
      <p:ext uri="{BB962C8B-B14F-4D97-AF65-F5344CB8AC3E}">
        <p14:creationId xmlns:p14="http://schemas.microsoft.com/office/powerpoint/2010/main" val="25492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5949-F83E-A904-E16B-70DBE2F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FB669-029A-3F91-48C8-5547A7857C48}"/>
              </a:ext>
            </a:extLst>
          </p:cNvPr>
          <p:cNvSpPr txBox="1"/>
          <p:nvPr/>
        </p:nvSpPr>
        <p:spPr>
          <a:xfrm>
            <a:off x="1315616" y="2789853"/>
            <a:ext cx="8714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+mj-lt"/>
              </a:rPr>
              <a:t>Pași: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+mj-lt"/>
              </a:rPr>
              <a:t>Introducem</a:t>
            </a:r>
            <a:r>
              <a:rPr lang="ro-RO" sz="2000" dirty="0">
                <a:latin typeface="+mj-lt"/>
              </a:rPr>
              <a:t> numerele din șir într-un heap;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+mj-lt"/>
              </a:rPr>
              <a:t>Extragem</a:t>
            </a:r>
            <a:r>
              <a:rPr lang="ro-RO" sz="2000" dirty="0">
                <a:latin typeface="+mj-lt"/>
              </a:rPr>
              <a:t> elementele din heap și le afișăm/</a:t>
            </a:r>
            <a:r>
              <a:rPr lang="en-US" sz="2000" dirty="0">
                <a:latin typeface="+mj-lt"/>
              </a:rPr>
              <a:t>ad</a:t>
            </a:r>
            <a:r>
              <a:rPr lang="ro-RO" sz="2000" dirty="0">
                <a:latin typeface="+mj-lt"/>
              </a:rPr>
              <a:t>ăugăm într-un vector.</a:t>
            </a:r>
          </a:p>
        </p:txBody>
      </p:sp>
    </p:spTree>
    <p:extLst>
      <p:ext uri="{BB962C8B-B14F-4D97-AF65-F5344CB8AC3E}">
        <p14:creationId xmlns:p14="http://schemas.microsoft.com/office/powerpoint/2010/main" val="152322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581</TotalTime>
  <Words>308</Words>
  <Application>Microsoft Office PowerPoint</Application>
  <PresentationFormat>Ecran lat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2" baseType="lpstr">
      <vt:lpstr>Consolas</vt:lpstr>
      <vt:lpstr>Verdana</vt:lpstr>
      <vt:lpstr>Wingdings 3</vt:lpstr>
      <vt:lpstr>Ion Boardroom</vt:lpstr>
      <vt:lpstr>Sortări</vt:lpstr>
      <vt:lpstr>Cuprins</vt:lpstr>
      <vt:lpstr>Counting Sort</vt:lpstr>
      <vt:lpstr>Radix Sort</vt:lpstr>
      <vt:lpstr>Shell Sort</vt:lpstr>
      <vt:lpstr>Merge Sort</vt:lpstr>
      <vt:lpstr>Quick Sort</vt:lpstr>
      <vt:lpstr>Heap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dc:creator>george.fs311@gmail.com</dc:creator>
  <cp:lastModifiedBy>ANDREI-ANTONIO   GRIGORASCU</cp:lastModifiedBy>
  <cp:revision>8</cp:revision>
  <dcterms:created xsi:type="dcterms:W3CDTF">2024-03-27T08:30:29Z</dcterms:created>
  <dcterms:modified xsi:type="dcterms:W3CDTF">2024-03-28T21:17:50Z</dcterms:modified>
</cp:coreProperties>
</file>