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16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CBEEF7-06C1-43E4-979B-654E99892ED9}" type="datetimeFigureOut">
              <a:rPr lang="en-US" smtClean="0"/>
              <a:t>5/4/2016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CF8B30-8FEA-4810-9AFF-BE766145B2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017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247999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4528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13491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5432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28867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3166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5968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3567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5432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4390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7169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7519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6700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9303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lt2"/>
                </a:solidFill>
              </a:rPr>
              <a:t>‹#›</a:t>
            </a:fld>
            <a:endParaRPr lang="en-GB" sz="1000" dirty="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aco.visualstudio.com/en-us/docs/create-to-do-list-app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fluidui.com/editor/live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1680300" y="388127"/>
            <a:ext cx="5679600" cy="152367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4000" dirty="0"/>
              <a:t> </a:t>
            </a:r>
            <a:r>
              <a:rPr lang="en-GB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Trunica Notepad Application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1012200" y="1984600"/>
            <a:ext cx="7119599" cy="2782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Raj Desai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David Nwagbuo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Antoninus Lamptey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South Florida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Tampa, FL 33620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rgbClr val="FF0000"/>
                </a:solidFill>
              </a:rPr>
              <a:t>1</a:t>
            </a:fld>
            <a:endParaRPr lang="en-GB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318279" y="412133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3200" b="1" dirty="0"/>
              <a:t>Analysis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124125" y="1042609"/>
            <a:ext cx="8520599" cy="393526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❖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app is serves many purpose</a:t>
            </a:r>
          </a:p>
          <a:p>
            <a:pPr marL="914400" lvl="1" indent="-228600" rtl="0">
              <a:spcBef>
                <a:spcPts val="0"/>
              </a:spcBef>
              <a:buChar char="➢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Notetaking</a:t>
            </a:r>
          </a:p>
          <a:p>
            <a:pPr marL="914400" lvl="1" indent="-228600" rtl="0">
              <a:spcBef>
                <a:spcPts val="0"/>
              </a:spcBef>
              <a:buChar char="➢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  <a:p>
            <a:pPr marL="914400" lvl="1" indent="-228600" rtl="0">
              <a:spcBef>
                <a:spcPts val="0"/>
              </a:spcBef>
              <a:buChar char="➢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 Targeting</a:t>
            </a:r>
          </a:p>
          <a:p>
            <a:pPr marL="914400" lvl="1" indent="-228600" rtl="0">
              <a:spcBef>
                <a:spcPts val="0"/>
              </a:spcBef>
              <a:buChar char="➢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 to Use</a:t>
            </a:r>
          </a:p>
          <a:p>
            <a:pPr marL="457200" lvl="0" indent="-228600" rtl="0">
              <a:spcBef>
                <a:spcPts val="0"/>
              </a:spcBef>
              <a:buChar char="❖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Ease and efficiency:</a:t>
            </a:r>
          </a:p>
          <a:p>
            <a:pPr marL="914400" lvl="1" indent="-228600" rtl="0">
              <a:spcBef>
                <a:spcPts val="0"/>
              </a:spcBef>
              <a:buChar char="➢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Cordova allows you to integrate your everyday web technologies(HTML,CSS, 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JavaScript).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228600" rtl="0">
              <a:spcBef>
                <a:spcPts val="0"/>
              </a:spcBef>
              <a:buChar char="➢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Cordova allows us to create the application for all 3 mobile platforms but only having to write the code once.</a:t>
            </a:r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8564528" y="4642052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rgbClr val="FF0000"/>
                </a:solidFill>
              </a:rPr>
              <a:t>10</a:t>
            </a:fld>
            <a:endParaRPr lang="en-GB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3200" b="1" dirty="0"/>
              <a:t>Project Plan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1616475" y="1187750"/>
            <a:ext cx="7351799" cy="386897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application capable of creating and storing notes</a:t>
            </a:r>
          </a:p>
          <a:p>
            <a:pPr lvl="0" rtl="0">
              <a:lnSpc>
                <a:spcPct val="13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Incorporate geolocation with the notes</a:t>
            </a:r>
          </a:p>
          <a:p>
            <a:pPr lvl="0" rtl="0">
              <a:lnSpc>
                <a:spcPct val="13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 the ability to publish notes publicly</a:t>
            </a:r>
          </a:p>
          <a:p>
            <a:pPr lvl="0" rtl="0">
              <a:lnSpc>
                <a:spcPct val="13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a final prototype</a:t>
            </a:r>
          </a:p>
          <a:p>
            <a:pPr lvl="0" rtl="0">
              <a:lnSpc>
                <a:spcPct val="13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Prototype Demo</a:t>
            </a:r>
          </a:p>
          <a:p>
            <a:pPr lvl="0" rtl="0">
              <a:lnSpc>
                <a:spcPct val="13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Practice project presentation and demonstration</a:t>
            </a:r>
          </a:p>
          <a:p>
            <a:pPr lvl="0">
              <a:lnSpc>
                <a:spcPct val="13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Project Presentation/Demonstration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rgbClr val="FF0000"/>
                </a:solidFill>
              </a:rPr>
              <a:t>11</a:t>
            </a:fld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320175" y="1105125"/>
            <a:ext cx="1296299" cy="3951599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0" name="Shape 140"/>
          <p:cNvSpPr txBox="1"/>
          <p:nvPr/>
        </p:nvSpPr>
        <p:spPr>
          <a:xfrm>
            <a:off x="364125" y="2933275"/>
            <a:ext cx="1208399" cy="393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 dirty="0"/>
              <a:t>3/18/2016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364125" y="3478150"/>
            <a:ext cx="1208399" cy="393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 dirty="0">
                <a:solidFill>
                  <a:schemeClr val="lt2"/>
                </a:solidFill>
              </a:rPr>
              <a:t>3/25/2016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364125" y="4023025"/>
            <a:ext cx="1208399" cy="393600"/>
          </a:xfrm>
          <a:prstGeom prst="rect">
            <a:avLst/>
          </a:prstGeom>
          <a:solidFill>
            <a:srgbClr val="274E13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 dirty="0">
                <a:solidFill>
                  <a:schemeClr val="lt2"/>
                </a:solidFill>
              </a:rPr>
              <a:t>4/18/2016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364125" y="4512950"/>
            <a:ext cx="1208399" cy="3936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 dirty="0">
                <a:solidFill>
                  <a:schemeClr val="lt2"/>
                </a:solidFill>
              </a:rPr>
              <a:t>5/02/2016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364125" y="2388400"/>
            <a:ext cx="1208399" cy="3936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 dirty="0"/>
              <a:t>3/11/2016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364125" y="1778700"/>
            <a:ext cx="1208399" cy="3936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 dirty="0"/>
              <a:t>3/4/2016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364125" y="1201412"/>
            <a:ext cx="1208399" cy="39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 dirty="0"/>
              <a:t>2/26/2016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3200" b="1" dirty="0"/>
              <a:t>Sources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1978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❖"/>
            </a:pPr>
            <a:r>
              <a:rPr lang="en-GB" u="sng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https://taco.visualstudio.com/en-us/docs/create-to-do-list-app/</a:t>
            </a:r>
          </a:p>
          <a:p>
            <a:pPr marL="457200" lvl="0" indent="-228600" rtl="0">
              <a:spcBef>
                <a:spcPts val="0"/>
              </a:spcBef>
              <a:buChar char="❖"/>
            </a:pPr>
            <a:r>
              <a:rPr lang="en-GB" u="sng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https://www.fluidui.com/editor/live/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rgbClr val="FF0000"/>
                </a:solidFill>
              </a:rPr>
              <a:t>12</a:t>
            </a:fld>
            <a:endParaRPr lang="en-GB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1495816" y="1776172"/>
            <a:ext cx="6437755" cy="1269635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7200" b="1" dirty="0">
                <a:solidFill>
                  <a:schemeClr val="tx1"/>
                </a:solidFill>
              </a:rPr>
              <a:t>Questions?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rgbClr val="FF0000"/>
                </a:solidFill>
              </a:rPr>
              <a:t>13</a:t>
            </a:fld>
            <a:endParaRPr lang="en-GB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62067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3200" b="1" dirty="0"/>
              <a:t>Acknowledgements</a:t>
            </a:r>
            <a:r>
              <a:rPr lang="en-GB" b="1" dirty="0"/>
              <a:t>	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11700" y="1404510"/>
            <a:ext cx="8520599" cy="189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❖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Brad Lawrence</a:t>
            </a:r>
          </a:p>
          <a:p>
            <a:pPr marL="914400" lvl="1" indent="-228600" rtl="0">
              <a:spcBef>
                <a:spcPts val="0"/>
              </a:spcBef>
              <a:buChar char="➢"/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CEO of </a:t>
            </a:r>
            <a:r>
              <a:rPr lang="en-GB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Trunica</a:t>
            </a:r>
            <a:endParaRPr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228600">
              <a:spcBef>
                <a:spcPts val="0"/>
              </a:spcBef>
              <a:buChar char="❖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Ken Christensen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rgbClr val="FF0000"/>
                </a:solidFill>
              </a:rPr>
              <a:t>2</a:t>
            </a:fld>
            <a:endParaRPr lang="en-GB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6601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3200" b="1" dirty="0"/>
              <a:t>Background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7089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Char char="❖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goal of our project is to develop a note taking mobile application that made use of 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geo-location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0" indent="-381000" rtl="0">
              <a:spcBef>
                <a:spcPts val="0"/>
              </a:spcBef>
              <a:buSzPct val="100000"/>
              <a:buChar char="❖"/>
            </a:pP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Geo-locating 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means of using a 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phone’s 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GPS, 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Wi-Fi 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Bluetooth 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find out where you are.</a:t>
            </a:r>
          </a:p>
          <a:p>
            <a:pPr marL="457200" lvl="0" indent="-381000" rtl="0">
              <a:spcBef>
                <a:spcPts val="0"/>
              </a:spcBef>
              <a:buSzPct val="100000"/>
              <a:buChar char="❖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to be designed for all 3 mobile 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platforms (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Android, iOS, Windows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81000">
              <a:spcBef>
                <a:spcPts val="0"/>
              </a:spcBef>
              <a:buSzPct val="100000"/>
              <a:buChar char="❖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target audience is anyone with a mobile 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device.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rgbClr val="FF0000"/>
                </a:solidFill>
              </a:rPr>
              <a:t>3</a:t>
            </a:fld>
            <a:endParaRPr lang="en-GB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3200" b="1" dirty="0"/>
              <a:t>Problem</a:t>
            </a:r>
            <a:endParaRPr lang="en-GB" b="1" dirty="0"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97700" cy="3624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❖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 </a:t>
            </a:r>
            <a:r>
              <a:rPr lang="en-GB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can we know what other people have noted at a specific location?”</a:t>
            </a:r>
          </a:p>
          <a:p>
            <a:pPr lvl="0" rtl="0">
              <a:spcBef>
                <a:spcPts val="0"/>
              </a:spcBef>
              <a:buNone/>
            </a:pPr>
            <a:endParaRPr sz="2200" dirty="0"/>
          </a:p>
          <a:p>
            <a:pPr lvl="0" rtl="0">
              <a:spcBef>
                <a:spcPts val="0"/>
              </a:spcBef>
              <a:buNone/>
            </a:pPr>
            <a:endParaRPr sz="2200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rgbClr val="FF0000"/>
                </a:solidFill>
              </a:rPr>
              <a:t>4</a:t>
            </a:fld>
            <a:endParaRPr lang="en-GB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11700" y="374651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3200" b="1" dirty="0"/>
              <a:t>Requirements</a:t>
            </a:r>
            <a:endParaRPr lang="en-GB" b="1" dirty="0"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11700" y="947349"/>
            <a:ext cx="8631900" cy="40259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EFEF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To develop a mobile application that will function as a </a:t>
            </a:r>
            <a:r>
              <a:rPr lang="en-GB" sz="1600" dirty="0" smtClean="0">
                <a:solidFill>
                  <a:srgbClr val="EFEF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notepad. </a:t>
            </a:r>
            <a:endParaRPr lang="en-GB" sz="1600" dirty="0">
              <a:solidFill>
                <a:srgbClr val="EFEFE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EFEFE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EFEF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Each note should have a location attached to it.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EFEFE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EFEF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The application will have a privacy lock where the user decides whether or not to allow other users at a given location to access their notes.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EFEFE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Aft>
                <a:spcPts val="0"/>
              </a:spcAft>
            </a:pPr>
            <a:r>
              <a:rPr lang="en-US" sz="1600" dirty="0">
                <a:solidFill>
                  <a:srgbClr val="EFEF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The notes saved in the notepad application would be pushed to the cloud, in a given time frame of 1 -2 minutes.</a:t>
            </a:r>
          </a:p>
          <a:p>
            <a:pPr lvl="0">
              <a:spcAft>
                <a:spcPts val="0"/>
              </a:spcAft>
            </a:pPr>
            <a:endParaRPr lang="en-US" sz="1600" dirty="0">
              <a:solidFill>
                <a:srgbClr val="EFEFE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Aft>
                <a:spcPts val="0"/>
              </a:spcAft>
            </a:pPr>
            <a:r>
              <a:rPr lang="en-US" sz="1600" dirty="0">
                <a:solidFill>
                  <a:srgbClr val="EFEF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Users should be able to access any notes in a given incremental radius of 10 </a:t>
            </a:r>
            <a:r>
              <a:rPr lang="en-US" sz="1600" dirty="0" smtClean="0">
                <a:solidFill>
                  <a:srgbClr val="EFEF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miles (</a:t>
            </a:r>
            <a:r>
              <a:rPr lang="en-US" sz="1600" dirty="0">
                <a:solidFill>
                  <a:srgbClr val="EFEF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 to about 30 miles). </a:t>
            </a:r>
            <a:endParaRPr lang="en-US" sz="1600" dirty="0" smtClean="0">
              <a:solidFill>
                <a:srgbClr val="EFEFE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Aft>
                <a:spcPts val="0"/>
              </a:spcAft>
            </a:pPr>
            <a:endParaRPr lang="en-US" sz="1600" dirty="0">
              <a:solidFill>
                <a:srgbClr val="EFEFE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Aft>
                <a:spcPts val="0"/>
              </a:spcAft>
            </a:pPr>
            <a:r>
              <a:rPr lang="en-US" sz="1600" dirty="0">
                <a:solidFill>
                  <a:srgbClr val="EFEF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The user should be able to write the note from anywhere and attach any location to it.</a:t>
            </a:r>
          </a:p>
          <a:p>
            <a:pPr lvl="0" rtl="0">
              <a:spcBef>
                <a:spcPts val="0"/>
              </a:spcBef>
              <a:buNone/>
            </a:pPr>
            <a:endParaRPr sz="1500" dirty="0"/>
          </a:p>
          <a:p>
            <a:pPr lvl="0">
              <a:spcBef>
                <a:spcPts val="0"/>
              </a:spcBef>
              <a:buNone/>
            </a:pPr>
            <a:endParaRPr sz="1500" dirty="0"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rgbClr val="FF0000"/>
                </a:solidFill>
              </a:rPr>
              <a:t>5</a:t>
            </a:fld>
            <a:endParaRPr lang="en-GB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3200" b="1" dirty="0"/>
              <a:t>Design/Specification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31772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environment:</a:t>
            </a:r>
          </a:p>
          <a:p>
            <a:pPr marL="457200" lvl="0" indent="-317500" rtl="0">
              <a:spcBef>
                <a:spcPts val="0"/>
              </a:spcBef>
              <a:buSzPct val="100000"/>
              <a:buChar char="❖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Cordova provides the framework and specialized 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 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libraries required to create the notepad 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application.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Languages: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And CSS - Used to develop the user 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interface. 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 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Used to create the logic, for 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geolocation API, sharing to 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cloud.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6</a:t>
            </a:fld>
            <a:endParaRPr lang="en-GB" dirty="0"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398976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3200" b="1" dirty="0"/>
              <a:t>Design/Specification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971675"/>
            <a:ext cx="8520599" cy="402134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main problem of this project can be split up into 3 separate modules:</a:t>
            </a:r>
          </a:p>
          <a:p>
            <a:pPr marL="457200" lvl="0" indent="-228600" rtl="0">
              <a:spcBef>
                <a:spcPts val="0"/>
              </a:spcBef>
              <a:buChar char="❖"/>
            </a:pPr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note </a:t>
            </a:r>
          </a:p>
          <a:p>
            <a:pPr marL="914400" lvl="1" indent="-228600" rtl="0">
              <a:spcBef>
                <a:spcPts val="0"/>
              </a:spcBef>
              <a:buChar char="➢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Involves choosing what kind of file your note will be, i.e. video, picture, audio, text</a:t>
            </a:r>
          </a:p>
          <a:p>
            <a:pPr marL="914400" lvl="1" indent="-228600" rtl="0">
              <a:spcBef>
                <a:spcPts val="0"/>
              </a:spcBef>
              <a:buChar char="➢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Generates the note</a:t>
            </a:r>
          </a:p>
          <a:p>
            <a:pPr marL="457200" lvl="0" indent="-228600" rtl="0">
              <a:spcBef>
                <a:spcPts val="0"/>
              </a:spcBef>
              <a:buChar char="❖"/>
            </a:pPr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Retrieving and attaching a location to that note</a:t>
            </a:r>
          </a:p>
          <a:p>
            <a:pPr marL="914400" lvl="1" indent="-228600" rtl="0">
              <a:spcBef>
                <a:spcPts val="0"/>
              </a:spcBef>
              <a:buChar char="➢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will be achieved using the Cordova 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geo-location API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228600" rtl="0">
              <a:spcBef>
                <a:spcPts val="0"/>
              </a:spcBef>
              <a:buChar char="❖"/>
            </a:pPr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Publishing the note to a cloud</a:t>
            </a:r>
          </a:p>
          <a:p>
            <a:pPr marL="914400" lvl="1" indent="-228600" rtl="0">
              <a:spcBef>
                <a:spcPts val="0"/>
              </a:spcBef>
              <a:buChar char="➢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slides will be published using Apache</a:t>
            </a:r>
          </a:p>
          <a:p>
            <a:pPr marL="914400" lvl="1" indent="-228600">
              <a:spcBef>
                <a:spcPts val="0"/>
              </a:spcBef>
              <a:buChar char="➢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should also be an option to keep the note private and visible only to the owner.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rgbClr val="FF0000"/>
                </a:solidFill>
              </a:rPr>
              <a:t>7</a:t>
            </a:fld>
            <a:endParaRPr lang="en-GB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18278" y="346349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3200" b="1" dirty="0"/>
              <a:t>Design/Specification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649" y="1017725"/>
            <a:ext cx="2205749" cy="386677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rgbClr val="FF0000"/>
                </a:solidFill>
              </a:rPr>
              <a:t>8</a:t>
            </a:fld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6950" y="1074075"/>
            <a:ext cx="2166057" cy="3810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18279" y="300933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3200" b="1" dirty="0" smtClean="0"/>
              <a:t>Design/Specification</a:t>
            </a:r>
            <a:endParaRPr lang="en-GB" sz="3200" b="1" dirty="0"/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3369" y="1036136"/>
            <a:ext cx="2080175" cy="3627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285" y="1175004"/>
            <a:ext cx="1949775" cy="3440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29000" y="1283826"/>
            <a:ext cx="1908287" cy="313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rgbClr val="FF0000"/>
                </a:solidFill>
              </a:rPr>
              <a:t>9</a:t>
            </a:fld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123" name="Shape 123"/>
          <p:cNvCxnSpPr/>
          <p:nvPr/>
        </p:nvCxnSpPr>
        <p:spPr>
          <a:xfrm>
            <a:off x="2884369" y="2785403"/>
            <a:ext cx="5475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4" name="Shape 124"/>
          <p:cNvCxnSpPr/>
          <p:nvPr/>
        </p:nvCxnSpPr>
        <p:spPr>
          <a:xfrm>
            <a:off x="5907425" y="2654375"/>
            <a:ext cx="5475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508</Words>
  <Application>Microsoft Office PowerPoint</Application>
  <PresentationFormat>On-screen Show (16:9)</PresentationFormat>
  <Paragraphs>91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Times New Roman</vt:lpstr>
      <vt:lpstr>simple-dark-2</vt:lpstr>
      <vt:lpstr> Trunica Notepad Application</vt:lpstr>
      <vt:lpstr>Acknowledgements </vt:lpstr>
      <vt:lpstr>Background</vt:lpstr>
      <vt:lpstr>Problem</vt:lpstr>
      <vt:lpstr>Requirements</vt:lpstr>
      <vt:lpstr>Design/Specification</vt:lpstr>
      <vt:lpstr>Design/Specification</vt:lpstr>
      <vt:lpstr>Design/Specification</vt:lpstr>
      <vt:lpstr>Design/Specification</vt:lpstr>
      <vt:lpstr>Analysis</vt:lpstr>
      <vt:lpstr>Project Plan</vt:lpstr>
      <vt:lpstr>Sources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Trunica Notepad Application</dc:title>
  <dc:creator>Logic Lab User 7</dc:creator>
  <cp:lastModifiedBy>Desai, Raj</cp:lastModifiedBy>
  <cp:revision>8</cp:revision>
  <dcterms:modified xsi:type="dcterms:W3CDTF">2016-05-04T17:19:57Z</dcterms:modified>
</cp:coreProperties>
</file>