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7045325" cy="9345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1" d="100"/>
          <a:sy n="51" d="100"/>
        </p:scale>
        <p:origin x="-22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74450" y="700900"/>
            <a:ext cx="4697100" cy="3504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4525" y="4439150"/>
            <a:ext cx="5636249" cy="4205499"/>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751921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704525" y="4439150"/>
            <a:ext cx="5636249" cy="4205499"/>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896938" y="701675"/>
            <a:ext cx="5253037" cy="35036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614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2468880" y="6817361"/>
            <a:ext cx="27980641" cy="470407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51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51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51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51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51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2200"/>
              </a:spcBef>
              <a:spcAft>
                <a:spcPts val="0"/>
              </a:spcAft>
              <a:buClr>
                <a:srgbClr val="888888"/>
              </a:buClr>
              <a:buFont typeface="Arial"/>
              <a:buNone/>
              <a:defRPr sz="11000" b="0" i="0" u="none" strike="noStrike" cap="none">
                <a:solidFill>
                  <a:srgbClr val="888888"/>
                </a:solidFill>
                <a:latin typeface="Calibri"/>
                <a:ea typeface="Calibri"/>
                <a:cs typeface="Calibri"/>
                <a:sym typeface="Calibri"/>
              </a:defRPr>
            </a:lvl1pPr>
            <a:lvl2pPr marL="1567510" marR="0" lvl="1" indent="-5410" algn="ctr" rtl="0">
              <a:spcBef>
                <a:spcPts val="1920"/>
              </a:spcBef>
              <a:spcAft>
                <a:spcPts val="0"/>
              </a:spcAft>
              <a:buClr>
                <a:srgbClr val="888888"/>
              </a:buClr>
              <a:buFont typeface="Arial"/>
              <a:buNone/>
              <a:defRPr sz="9600" b="0" i="0" u="none" strike="noStrike" cap="none">
                <a:solidFill>
                  <a:srgbClr val="888888"/>
                </a:solidFill>
                <a:latin typeface="Calibri"/>
                <a:ea typeface="Calibri"/>
                <a:cs typeface="Calibri"/>
                <a:sym typeface="Calibri"/>
              </a:defRPr>
            </a:lvl2pPr>
            <a:lvl3pPr marL="3135020" marR="0" lvl="2" indent="-10820" algn="ctr" rtl="0">
              <a:spcBef>
                <a:spcPts val="1640"/>
              </a:spcBef>
              <a:spcAft>
                <a:spcPts val="0"/>
              </a:spcAft>
              <a:buClr>
                <a:srgbClr val="888888"/>
              </a:buClr>
              <a:buFont typeface="Arial"/>
              <a:buNone/>
              <a:defRPr sz="8200" b="0" i="0" u="none" strike="noStrike" cap="none">
                <a:solidFill>
                  <a:srgbClr val="888888"/>
                </a:solidFill>
                <a:latin typeface="Calibri"/>
                <a:ea typeface="Calibri"/>
                <a:cs typeface="Calibri"/>
                <a:sym typeface="Calibri"/>
              </a:defRPr>
            </a:lvl3pPr>
            <a:lvl4pPr marL="4702531" marR="0" lvl="3" indent="-3531" algn="ctr" rtl="0">
              <a:spcBef>
                <a:spcPts val="1380"/>
              </a:spcBef>
              <a:spcAft>
                <a:spcPts val="0"/>
              </a:spcAft>
              <a:buClr>
                <a:srgbClr val="888888"/>
              </a:buClr>
              <a:buFont typeface="Arial"/>
              <a:buNone/>
              <a:defRPr sz="6900" b="0" i="0" u="none" strike="noStrike" cap="none">
                <a:solidFill>
                  <a:srgbClr val="888888"/>
                </a:solidFill>
                <a:latin typeface="Calibri"/>
                <a:ea typeface="Calibri"/>
                <a:cs typeface="Calibri"/>
                <a:sym typeface="Calibri"/>
              </a:defRPr>
            </a:lvl4pPr>
            <a:lvl5pPr marL="6270041" marR="0" lvl="4" indent="-8940" algn="ctr" rtl="0">
              <a:spcBef>
                <a:spcPts val="1380"/>
              </a:spcBef>
              <a:spcAft>
                <a:spcPts val="0"/>
              </a:spcAft>
              <a:buClr>
                <a:srgbClr val="888888"/>
              </a:buClr>
              <a:buFont typeface="Arial"/>
              <a:buNone/>
              <a:defRPr sz="6900" b="0" i="0" u="none" strike="noStrike" cap="none">
                <a:solidFill>
                  <a:srgbClr val="888888"/>
                </a:solidFill>
                <a:latin typeface="Calibri"/>
                <a:ea typeface="Calibri"/>
                <a:cs typeface="Calibri"/>
                <a:sym typeface="Calibri"/>
              </a:defRPr>
            </a:lvl5pPr>
            <a:lvl6pPr marL="7837551" marR="0" lvl="5" indent="-1651" algn="ctr" rtl="0">
              <a:spcBef>
                <a:spcPts val="1380"/>
              </a:spcBef>
              <a:buClr>
                <a:srgbClr val="888888"/>
              </a:buClr>
              <a:buFont typeface="Arial"/>
              <a:buNone/>
              <a:defRPr sz="6900" b="0" i="0" u="none" strike="noStrike" cap="none">
                <a:solidFill>
                  <a:srgbClr val="888888"/>
                </a:solidFill>
                <a:latin typeface="Calibri"/>
                <a:ea typeface="Calibri"/>
                <a:cs typeface="Calibri"/>
                <a:sym typeface="Calibri"/>
              </a:defRPr>
            </a:lvl6pPr>
            <a:lvl7pPr marL="9405061" marR="0" lvl="6" indent="-7060" algn="ctr" rtl="0">
              <a:spcBef>
                <a:spcPts val="1380"/>
              </a:spcBef>
              <a:buClr>
                <a:srgbClr val="888888"/>
              </a:buClr>
              <a:buFont typeface="Arial"/>
              <a:buNone/>
              <a:defRPr sz="6900" b="0" i="0" u="none" strike="noStrike" cap="none">
                <a:solidFill>
                  <a:srgbClr val="888888"/>
                </a:solidFill>
                <a:latin typeface="Calibri"/>
                <a:ea typeface="Calibri"/>
                <a:cs typeface="Calibri"/>
                <a:sym typeface="Calibri"/>
              </a:defRPr>
            </a:lvl7pPr>
            <a:lvl8pPr marL="10972571" marR="0" lvl="7" indent="-12471" algn="ctr" rtl="0">
              <a:spcBef>
                <a:spcPts val="1380"/>
              </a:spcBef>
              <a:buClr>
                <a:srgbClr val="888888"/>
              </a:buClr>
              <a:buFont typeface="Arial"/>
              <a:buNone/>
              <a:defRPr sz="6900" b="0" i="0" u="none" strike="noStrike" cap="none">
                <a:solidFill>
                  <a:srgbClr val="888888"/>
                </a:solidFill>
                <a:latin typeface="Calibri"/>
                <a:ea typeface="Calibri"/>
                <a:cs typeface="Calibri"/>
                <a:sym typeface="Calibri"/>
              </a:defRPr>
            </a:lvl8pPr>
            <a:lvl9pPr marL="12540082" marR="0" lvl="8" indent="-5181" algn="ctr" rtl="0">
              <a:spcBef>
                <a:spcPts val="1380"/>
              </a:spcBef>
              <a:buClr>
                <a:srgbClr val="888888"/>
              </a:buClr>
              <a:buFont typeface="Arial"/>
              <a:buNone/>
              <a:defRPr sz="69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b="0" i="0" u="none" strike="noStrike" cap="none">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15" name="Shape 15"/>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b="0" i="0" u="none" strike="noStrike" cap="none">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16" name="Shape 16"/>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b="0" i="0" u="none" strike="noStrike" cap="none">
                <a:solidFill>
                  <a:srgbClr val="898989"/>
                </a:solidFill>
                <a:latin typeface="Calibri"/>
                <a:ea typeface="Calibri"/>
                <a:cs typeface="Calibri"/>
                <a:sym typeface="Calibri"/>
              </a:rPr>
              <a:t>‹#›</a:t>
            </a:fld>
            <a:endParaRPr lang="en-US" sz="4100" b="0" i="0" u="none" strike="noStrike" cap="none" dirty="0">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646238" y="879475"/>
            <a:ext cx="29625924" cy="36576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51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51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51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51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51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1"/>
          </p:nvPr>
        </p:nvSpPr>
        <p:spPr>
          <a:xfrm rot="5400000">
            <a:off x="9217819" y="-2450305"/>
            <a:ext cx="14482762" cy="29625924"/>
          </a:xfrm>
          <a:prstGeom prst="rect">
            <a:avLst/>
          </a:prstGeom>
          <a:noFill/>
          <a:ln>
            <a:noFill/>
          </a:ln>
        </p:spPr>
        <p:txBody>
          <a:bodyPr lIns="91425" tIns="91425" rIns="91425" bIns="91425" anchor="t" anchorCtr="0"/>
          <a:lstStyle>
            <a:lvl1pPr marL="1174750" marR="0" lvl="0" indent="-476250"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1pPr>
            <a:lvl2pPr marL="2546350" marR="0" lvl="1" indent="-374650" algn="l" rtl="0">
              <a:spcBef>
                <a:spcPts val="1920"/>
              </a:spcBef>
              <a:spcAft>
                <a:spcPts val="0"/>
              </a:spcAft>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3917950" marR="0" lvl="2" indent="-273050" algn="l" rtl="0">
              <a:spcBef>
                <a:spcPts val="1640"/>
              </a:spcBef>
              <a:spcAft>
                <a:spcPts val="0"/>
              </a:spcAft>
              <a:buClr>
                <a:schemeClr val="dk1"/>
              </a:buClr>
              <a:buSzPct val="100000"/>
              <a:buFont typeface="Arial"/>
              <a:buChar char="•"/>
              <a:defRPr sz="8200" b="0" i="0" u="none" strike="noStrike" cap="none">
                <a:solidFill>
                  <a:schemeClr val="dk1"/>
                </a:solidFill>
                <a:latin typeface="Calibri"/>
                <a:ea typeface="Calibri"/>
                <a:cs typeface="Calibri"/>
                <a:sym typeface="Calibri"/>
              </a:defRPr>
            </a:lvl3pPr>
            <a:lvl4pPr marL="5484813" marR="0" lvl="3" indent="-347662"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4pPr>
            <a:lvl5pPr marL="7053263" marR="0" lvl="4" indent="-354013"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5pPr>
            <a:lvl6pPr marL="8621306" marR="0" lvl="5" indent="-34725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6pPr>
            <a:lvl7pPr marL="10188816" marR="0" lvl="6" indent="-35266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7pPr>
            <a:lvl8pPr marL="11756327" marR="0" lvl="7" indent="-358077"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8pPr>
            <a:lvl9pPr marL="13323836" marR="0" lvl="8" indent="-35078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a:solidFill>
                  <a:srgbClr val="898989"/>
                </a:solidFill>
                <a:latin typeface="Calibri"/>
                <a:ea typeface="Calibri"/>
                <a:cs typeface="Calibri"/>
                <a:sym typeface="Calibri"/>
              </a:rPr>
              <a:t>‹#›</a:t>
            </a:fld>
            <a:endParaRPr lang="en-US" sz="4100" dirty="0">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69290247" y="19443384"/>
            <a:ext cx="59918603" cy="2666047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51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51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51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51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51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rot="5400000">
            <a:off x="15689265" y="-6948484"/>
            <a:ext cx="59918603" cy="79444215"/>
          </a:xfrm>
          <a:prstGeom prst="rect">
            <a:avLst/>
          </a:prstGeom>
          <a:noFill/>
          <a:ln>
            <a:noFill/>
          </a:ln>
        </p:spPr>
        <p:txBody>
          <a:bodyPr lIns="91425" tIns="91425" rIns="91425" bIns="91425" anchor="t" anchorCtr="0"/>
          <a:lstStyle>
            <a:lvl1pPr marL="1174750" marR="0" lvl="0" indent="-476250"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1pPr>
            <a:lvl2pPr marL="2546350" marR="0" lvl="1" indent="-374650" algn="l" rtl="0">
              <a:spcBef>
                <a:spcPts val="1920"/>
              </a:spcBef>
              <a:spcAft>
                <a:spcPts val="0"/>
              </a:spcAft>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3917950" marR="0" lvl="2" indent="-273050" algn="l" rtl="0">
              <a:spcBef>
                <a:spcPts val="1640"/>
              </a:spcBef>
              <a:spcAft>
                <a:spcPts val="0"/>
              </a:spcAft>
              <a:buClr>
                <a:schemeClr val="dk1"/>
              </a:buClr>
              <a:buSzPct val="100000"/>
              <a:buFont typeface="Arial"/>
              <a:buChar char="•"/>
              <a:defRPr sz="8200" b="0" i="0" u="none" strike="noStrike" cap="none">
                <a:solidFill>
                  <a:schemeClr val="dk1"/>
                </a:solidFill>
                <a:latin typeface="Calibri"/>
                <a:ea typeface="Calibri"/>
                <a:cs typeface="Calibri"/>
                <a:sym typeface="Calibri"/>
              </a:defRPr>
            </a:lvl3pPr>
            <a:lvl4pPr marL="5484813" marR="0" lvl="3" indent="-347662"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4pPr>
            <a:lvl5pPr marL="7053263" marR="0" lvl="4" indent="-354013"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5pPr>
            <a:lvl6pPr marL="8621306" marR="0" lvl="5" indent="-34725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6pPr>
            <a:lvl7pPr marL="10188816" marR="0" lvl="6" indent="-35266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7pPr>
            <a:lvl8pPr marL="11756327" marR="0" lvl="7" indent="-358077"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8pPr>
            <a:lvl9pPr marL="13323836" marR="0" lvl="8" indent="-35078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79" name="Shape 79"/>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a:solidFill>
                  <a:srgbClr val="898989"/>
                </a:solidFill>
                <a:latin typeface="Calibri"/>
                <a:ea typeface="Calibri"/>
                <a:cs typeface="Calibri"/>
                <a:sym typeface="Calibri"/>
              </a:rPr>
              <a:t>‹#›</a:t>
            </a:fld>
            <a:endParaRPr lang="en-US" sz="4100" dirty="0">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1646238" y="879475"/>
            <a:ext cx="29625924" cy="36576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51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51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51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51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51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1"/>
          </p:nvPr>
        </p:nvSpPr>
        <p:spPr>
          <a:xfrm>
            <a:off x="1646238" y="5121275"/>
            <a:ext cx="29625924" cy="14482762"/>
          </a:xfrm>
          <a:prstGeom prst="rect">
            <a:avLst/>
          </a:prstGeom>
          <a:noFill/>
          <a:ln>
            <a:noFill/>
          </a:ln>
        </p:spPr>
        <p:txBody>
          <a:bodyPr lIns="91425" tIns="91425" rIns="91425" bIns="91425" anchor="t" anchorCtr="0"/>
          <a:lstStyle>
            <a:lvl1pPr marL="1174750" marR="0" lvl="0" indent="-476250"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1pPr>
            <a:lvl2pPr marL="2546350" marR="0" lvl="1" indent="-374650" algn="l" rtl="0">
              <a:spcBef>
                <a:spcPts val="1920"/>
              </a:spcBef>
              <a:spcAft>
                <a:spcPts val="0"/>
              </a:spcAft>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3917950" marR="0" lvl="2" indent="-273050" algn="l" rtl="0">
              <a:spcBef>
                <a:spcPts val="1640"/>
              </a:spcBef>
              <a:spcAft>
                <a:spcPts val="0"/>
              </a:spcAft>
              <a:buClr>
                <a:schemeClr val="dk1"/>
              </a:buClr>
              <a:buSzPct val="100000"/>
              <a:buFont typeface="Arial"/>
              <a:buChar char="•"/>
              <a:defRPr sz="8200" b="0" i="0" u="none" strike="noStrike" cap="none">
                <a:solidFill>
                  <a:schemeClr val="dk1"/>
                </a:solidFill>
                <a:latin typeface="Calibri"/>
                <a:ea typeface="Calibri"/>
                <a:cs typeface="Calibri"/>
                <a:sym typeface="Calibri"/>
              </a:defRPr>
            </a:lvl3pPr>
            <a:lvl4pPr marL="5484813" marR="0" lvl="3" indent="-347662"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4pPr>
            <a:lvl5pPr marL="7053263" marR="0" lvl="4" indent="-354013"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5pPr>
            <a:lvl6pPr marL="8621306" marR="0" lvl="5" indent="-34725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6pPr>
            <a:lvl7pPr marL="10188816" marR="0" lvl="6" indent="-35266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7pPr>
            <a:lvl8pPr marL="11756327" marR="0" lvl="7" indent="-358077"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8pPr>
            <a:lvl9pPr marL="13323836" marR="0" lvl="8" indent="-35078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a:solidFill>
                  <a:srgbClr val="898989"/>
                </a:solidFill>
                <a:latin typeface="Calibri"/>
                <a:ea typeface="Calibri"/>
                <a:cs typeface="Calibri"/>
                <a:sym typeface="Calibri"/>
              </a:rPr>
              <a:t>‹#›</a:t>
            </a:fld>
            <a:endParaRPr lang="en-US" sz="4100" dirty="0">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37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51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51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51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51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a:off x="2600326" y="9301482"/>
            <a:ext cx="27980641" cy="4800598"/>
          </a:xfrm>
          <a:prstGeom prst="rect">
            <a:avLst/>
          </a:prstGeom>
          <a:noFill/>
          <a:ln>
            <a:noFill/>
          </a:ln>
        </p:spPr>
        <p:txBody>
          <a:bodyPr lIns="91425" tIns="91425" rIns="91425" bIns="91425" anchor="b" anchorCtr="0"/>
          <a:lstStyle>
            <a:lvl1pPr marL="0" marR="0" lvl="0" indent="0" algn="l" rtl="0">
              <a:spcBef>
                <a:spcPts val="1380"/>
              </a:spcBef>
              <a:spcAft>
                <a:spcPts val="0"/>
              </a:spcAft>
              <a:buClr>
                <a:srgbClr val="888888"/>
              </a:buClr>
              <a:buFont typeface="Arial"/>
              <a:buNone/>
              <a:defRPr sz="6900" b="0" i="0" u="none" strike="noStrike" cap="none">
                <a:solidFill>
                  <a:srgbClr val="888888"/>
                </a:solidFill>
                <a:latin typeface="Calibri"/>
                <a:ea typeface="Calibri"/>
                <a:cs typeface="Calibri"/>
                <a:sym typeface="Calibri"/>
              </a:defRPr>
            </a:lvl1pPr>
            <a:lvl2pPr marL="1567510" marR="0" lvl="1" indent="-5410" algn="l" rtl="0">
              <a:spcBef>
                <a:spcPts val="1240"/>
              </a:spcBef>
              <a:spcAft>
                <a:spcPts val="0"/>
              </a:spcAft>
              <a:buClr>
                <a:srgbClr val="888888"/>
              </a:buClr>
              <a:buFont typeface="Arial"/>
              <a:buNone/>
              <a:defRPr sz="6200" b="0" i="0" u="none" strike="noStrike" cap="none">
                <a:solidFill>
                  <a:srgbClr val="888888"/>
                </a:solidFill>
                <a:latin typeface="Calibri"/>
                <a:ea typeface="Calibri"/>
                <a:cs typeface="Calibri"/>
                <a:sym typeface="Calibri"/>
              </a:defRPr>
            </a:lvl2pPr>
            <a:lvl3pPr marL="3135020" marR="0" lvl="2" indent="-10820" algn="l" rtl="0">
              <a:spcBef>
                <a:spcPts val="1100"/>
              </a:spcBef>
              <a:spcAft>
                <a:spcPts val="0"/>
              </a:spcAft>
              <a:buClr>
                <a:srgbClr val="888888"/>
              </a:buClr>
              <a:buFont typeface="Arial"/>
              <a:buNone/>
              <a:defRPr sz="5500" b="0" i="0" u="none" strike="noStrike" cap="none">
                <a:solidFill>
                  <a:srgbClr val="888888"/>
                </a:solidFill>
                <a:latin typeface="Calibri"/>
                <a:ea typeface="Calibri"/>
                <a:cs typeface="Calibri"/>
                <a:sym typeface="Calibri"/>
              </a:defRPr>
            </a:lvl3pPr>
            <a:lvl4pPr marL="4702531" marR="0" lvl="3" indent="-3531" algn="l" rtl="0">
              <a:spcBef>
                <a:spcPts val="960"/>
              </a:spcBef>
              <a:spcAft>
                <a:spcPts val="0"/>
              </a:spcAft>
              <a:buClr>
                <a:srgbClr val="888888"/>
              </a:buClr>
              <a:buFont typeface="Arial"/>
              <a:buNone/>
              <a:defRPr sz="4800" b="0" i="0" u="none" strike="noStrike" cap="none">
                <a:solidFill>
                  <a:srgbClr val="888888"/>
                </a:solidFill>
                <a:latin typeface="Calibri"/>
                <a:ea typeface="Calibri"/>
                <a:cs typeface="Calibri"/>
                <a:sym typeface="Calibri"/>
              </a:defRPr>
            </a:lvl4pPr>
            <a:lvl5pPr marL="6270041" marR="0" lvl="4" indent="-8940" algn="l" rtl="0">
              <a:spcBef>
                <a:spcPts val="960"/>
              </a:spcBef>
              <a:spcAft>
                <a:spcPts val="0"/>
              </a:spcAft>
              <a:buClr>
                <a:srgbClr val="888888"/>
              </a:buClr>
              <a:buFont typeface="Arial"/>
              <a:buNone/>
              <a:defRPr sz="4800" b="0" i="0" u="none" strike="noStrike" cap="none">
                <a:solidFill>
                  <a:srgbClr val="888888"/>
                </a:solidFill>
                <a:latin typeface="Calibri"/>
                <a:ea typeface="Calibri"/>
                <a:cs typeface="Calibri"/>
                <a:sym typeface="Calibri"/>
              </a:defRPr>
            </a:lvl5pPr>
            <a:lvl6pPr marL="7837551" marR="0" lvl="5" indent="-1651" algn="l" rtl="0">
              <a:spcBef>
                <a:spcPts val="960"/>
              </a:spcBef>
              <a:buClr>
                <a:srgbClr val="888888"/>
              </a:buClr>
              <a:buFont typeface="Arial"/>
              <a:buNone/>
              <a:defRPr sz="4800" b="0" i="0" u="none" strike="noStrike" cap="none">
                <a:solidFill>
                  <a:srgbClr val="888888"/>
                </a:solidFill>
                <a:latin typeface="Calibri"/>
                <a:ea typeface="Calibri"/>
                <a:cs typeface="Calibri"/>
                <a:sym typeface="Calibri"/>
              </a:defRPr>
            </a:lvl6pPr>
            <a:lvl7pPr marL="9405061" marR="0" lvl="6" indent="-7060" algn="l" rtl="0">
              <a:spcBef>
                <a:spcPts val="960"/>
              </a:spcBef>
              <a:buClr>
                <a:srgbClr val="888888"/>
              </a:buClr>
              <a:buFont typeface="Arial"/>
              <a:buNone/>
              <a:defRPr sz="4800" b="0" i="0" u="none" strike="noStrike" cap="none">
                <a:solidFill>
                  <a:srgbClr val="888888"/>
                </a:solidFill>
                <a:latin typeface="Calibri"/>
                <a:ea typeface="Calibri"/>
                <a:cs typeface="Calibri"/>
                <a:sym typeface="Calibri"/>
              </a:defRPr>
            </a:lvl7pPr>
            <a:lvl8pPr marL="10972571" marR="0" lvl="7" indent="-12471" algn="l" rtl="0">
              <a:spcBef>
                <a:spcPts val="960"/>
              </a:spcBef>
              <a:buClr>
                <a:srgbClr val="888888"/>
              </a:buClr>
              <a:buFont typeface="Arial"/>
              <a:buNone/>
              <a:defRPr sz="4800" b="0" i="0" u="none" strike="noStrike" cap="none">
                <a:solidFill>
                  <a:srgbClr val="888888"/>
                </a:solidFill>
                <a:latin typeface="Calibri"/>
                <a:ea typeface="Calibri"/>
                <a:cs typeface="Calibri"/>
                <a:sym typeface="Calibri"/>
              </a:defRPr>
            </a:lvl8pPr>
            <a:lvl9pPr marL="12540082" marR="0" lvl="8" indent="-5181" algn="l" rtl="0">
              <a:spcBef>
                <a:spcPts val="960"/>
              </a:spcBef>
              <a:buClr>
                <a:srgbClr val="888888"/>
              </a:buClr>
              <a:buFont typeface="Arial"/>
              <a:buNone/>
              <a:defRPr sz="48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27" name="Shape 27"/>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a:solidFill>
                  <a:srgbClr val="898989"/>
                </a:solidFill>
                <a:latin typeface="Calibri"/>
                <a:ea typeface="Calibri"/>
                <a:cs typeface="Calibri"/>
                <a:sym typeface="Calibri"/>
              </a:rPr>
              <a:t>‹#›</a:t>
            </a:fld>
            <a:endParaRPr lang="en-US" sz="4100" dirty="0">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646238" y="879475"/>
            <a:ext cx="29625924" cy="36576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51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51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51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51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51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1"/>
          </p:nvPr>
        </p:nvSpPr>
        <p:spPr>
          <a:xfrm>
            <a:off x="5926457" y="16388081"/>
            <a:ext cx="53052343" cy="46344841"/>
          </a:xfrm>
          <a:prstGeom prst="rect">
            <a:avLst/>
          </a:prstGeom>
          <a:noFill/>
          <a:ln>
            <a:noFill/>
          </a:ln>
        </p:spPr>
        <p:txBody>
          <a:bodyPr lIns="91425" tIns="91425" rIns="91425" bIns="91425" anchor="t" anchorCtr="0"/>
          <a:lstStyle>
            <a:lvl1pPr marL="1174750" marR="0" lvl="0" indent="-565150" algn="l" rtl="0">
              <a:spcBef>
                <a:spcPts val="1920"/>
              </a:spcBef>
              <a:spcAft>
                <a:spcPts val="0"/>
              </a:spcAft>
              <a:buClr>
                <a:schemeClr val="dk1"/>
              </a:buClr>
              <a:buSzPct val="100000"/>
              <a:buFont typeface="Arial"/>
              <a:buChar char="•"/>
              <a:defRPr sz="9600" b="0" i="0" u="none" strike="noStrike" cap="none">
                <a:solidFill>
                  <a:schemeClr val="dk1"/>
                </a:solidFill>
                <a:latin typeface="Calibri"/>
                <a:ea typeface="Calibri"/>
                <a:cs typeface="Calibri"/>
                <a:sym typeface="Calibri"/>
              </a:defRPr>
            </a:lvl1pPr>
            <a:lvl2pPr marL="2546350" marR="0" lvl="1" indent="-463550" algn="l" rtl="0">
              <a:spcBef>
                <a:spcPts val="1640"/>
              </a:spcBef>
              <a:spcAft>
                <a:spcPts val="0"/>
              </a:spcAft>
              <a:buClr>
                <a:schemeClr val="dk1"/>
              </a:buClr>
              <a:buSzPct val="100000"/>
              <a:buFont typeface="Arial"/>
              <a:buChar char="–"/>
              <a:defRPr sz="8200" b="0" i="0" u="none" strike="noStrike" cap="none">
                <a:solidFill>
                  <a:schemeClr val="dk1"/>
                </a:solidFill>
                <a:latin typeface="Calibri"/>
                <a:ea typeface="Calibri"/>
                <a:cs typeface="Calibri"/>
                <a:sym typeface="Calibri"/>
              </a:defRPr>
            </a:lvl2pPr>
            <a:lvl3pPr marL="3917950" marR="0" lvl="2" indent="-355600"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3pPr>
            <a:lvl4pPr marL="5484813" marR="0" lvl="3" indent="-392112" algn="l" rtl="0">
              <a:spcBef>
                <a:spcPts val="1240"/>
              </a:spcBef>
              <a:spcAft>
                <a:spcPts val="0"/>
              </a:spcAft>
              <a:buClr>
                <a:schemeClr val="dk1"/>
              </a:buClr>
              <a:buSzPct val="100000"/>
              <a:buFont typeface="Arial"/>
              <a:buChar char="–"/>
              <a:defRPr sz="6200" b="0" i="0" u="none" strike="noStrike" cap="none">
                <a:solidFill>
                  <a:schemeClr val="dk1"/>
                </a:solidFill>
                <a:latin typeface="Calibri"/>
                <a:ea typeface="Calibri"/>
                <a:cs typeface="Calibri"/>
                <a:sym typeface="Calibri"/>
              </a:defRPr>
            </a:lvl4pPr>
            <a:lvl5pPr marL="7053263" marR="0" lvl="4" indent="-398463" algn="l" rtl="0">
              <a:spcBef>
                <a:spcPts val="1240"/>
              </a:spcBef>
              <a:spcAft>
                <a:spcPts val="0"/>
              </a:spcAft>
              <a:buClr>
                <a:schemeClr val="dk1"/>
              </a:buClr>
              <a:buSzPct val="100000"/>
              <a:buFont typeface="Arial"/>
              <a:buChar char="»"/>
              <a:defRPr sz="6200" b="0" i="0" u="none" strike="noStrike" cap="none">
                <a:solidFill>
                  <a:schemeClr val="dk1"/>
                </a:solidFill>
                <a:latin typeface="Calibri"/>
                <a:ea typeface="Calibri"/>
                <a:cs typeface="Calibri"/>
                <a:sym typeface="Calibri"/>
              </a:defRPr>
            </a:lvl5pPr>
            <a:lvl6pPr marL="8621306" marR="0" lvl="5" indent="-391706" algn="l" rtl="0">
              <a:spcBef>
                <a:spcPts val="1240"/>
              </a:spcBef>
              <a:buClr>
                <a:schemeClr val="dk1"/>
              </a:buClr>
              <a:buSzPct val="100000"/>
              <a:buFont typeface="Arial"/>
              <a:buChar char="•"/>
              <a:defRPr sz="6200" b="0" i="0" u="none" strike="noStrike" cap="none">
                <a:solidFill>
                  <a:schemeClr val="dk1"/>
                </a:solidFill>
                <a:latin typeface="Calibri"/>
                <a:ea typeface="Calibri"/>
                <a:cs typeface="Calibri"/>
                <a:sym typeface="Calibri"/>
              </a:defRPr>
            </a:lvl6pPr>
            <a:lvl7pPr marL="10188816" marR="0" lvl="6" indent="-397116" algn="l" rtl="0">
              <a:spcBef>
                <a:spcPts val="1240"/>
              </a:spcBef>
              <a:buClr>
                <a:schemeClr val="dk1"/>
              </a:buClr>
              <a:buSzPct val="100000"/>
              <a:buFont typeface="Arial"/>
              <a:buChar char="•"/>
              <a:defRPr sz="6200" b="0" i="0" u="none" strike="noStrike" cap="none">
                <a:solidFill>
                  <a:schemeClr val="dk1"/>
                </a:solidFill>
                <a:latin typeface="Calibri"/>
                <a:ea typeface="Calibri"/>
                <a:cs typeface="Calibri"/>
                <a:sym typeface="Calibri"/>
              </a:defRPr>
            </a:lvl7pPr>
            <a:lvl8pPr marL="11756327" marR="0" lvl="7" indent="-402527" algn="l" rtl="0">
              <a:spcBef>
                <a:spcPts val="1240"/>
              </a:spcBef>
              <a:buClr>
                <a:schemeClr val="dk1"/>
              </a:buClr>
              <a:buSzPct val="100000"/>
              <a:buFont typeface="Arial"/>
              <a:buChar char="•"/>
              <a:defRPr sz="6200" b="0" i="0" u="none" strike="noStrike" cap="none">
                <a:solidFill>
                  <a:schemeClr val="dk1"/>
                </a:solidFill>
                <a:latin typeface="Calibri"/>
                <a:ea typeface="Calibri"/>
                <a:cs typeface="Calibri"/>
                <a:sym typeface="Calibri"/>
              </a:defRPr>
            </a:lvl8pPr>
            <a:lvl9pPr marL="13323836" marR="0" lvl="8" indent="-395236" algn="l" rtl="0">
              <a:spcBef>
                <a:spcPts val="1240"/>
              </a:spcBef>
              <a:buClr>
                <a:schemeClr val="dk1"/>
              </a:buClr>
              <a:buSzPct val="100000"/>
              <a:buFont typeface="Arial"/>
              <a:buChar char="•"/>
              <a:defRPr sz="62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59527443" y="16388081"/>
            <a:ext cx="53052349" cy="46344841"/>
          </a:xfrm>
          <a:prstGeom prst="rect">
            <a:avLst/>
          </a:prstGeom>
          <a:noFill/>
          <a:ln>
            <a:noFill/>
          </a:ln>
        </p:spPr>
        <p:txBody>
          <a:bodyPr lIns="91425" tIns="91425" rIns="91425" bIns="91425" anchor="t" anchorCtr="0"/>
          <a:lstStyle>
            <a:lvl1pPr marL="1174750" marR="0" lvl="0" indent="-565150" algn="l" rtl="0">
              <a:spcBef>
                <a:spcPts val="1920"/>
              </a:spcBef>
              <a:spcAft>
                <a:spcPts val="0"/>
              </a:spcAft>
              <a:buClr>
                <a:schemeClr val="dk1"/>
              </a:buClr>
              <a:buSzPct val="100000"/>
              <a:buFont typeface="Arial"/>
              <a:buChar char="•"/>
              <a:defRPr sz="9600" b="0" i="0" u="none" strike="noStrike" cap="none">
                <a:solidFill>
                  <a:schemeClr val="dk1"/>
                </a:solidFill>
                <a:latin typeface="Calibri"/>
                <a:ea typeface="Calibri"/>
                <a:cs typeface="Calibri"/>
                <a:sym typeface="Calibri"/>
              </a:defRPr>
            </a:lvl1pPr>
            <a:lvl2pPr marL="2546350" marR="0" lvl="1" indent="-463550" algn="l" rtl="0">
              <a:spcBef>
                <a:spcPts val="1640"/>
              </a:spcBef>
              <a:spcAft>
                <a:spcPts val="0"/>
              </a:spcAft>
              <a:buClr>
                <a:schemeClr val="dk1"/>
              </a:buClr>
              <a:buSzPct val="100000"/>
              <a:buFont typeface="Arial"/>
              <a:buChar char="–"/>
              <a:defRPr sz="8200" b="0" i="0" u="none" strike="noStrike" cap="none">
                <a:solidFill>
                  <a:schemeClr val="dk1"/>
                </a:solidFill>
                <a:latin typeface="Calibri"/>
                <a:ea typeface="Calibri"/>
                <a:cs typeface="Calibri"/>
                <a:sym typeface="Calibri"/>
              </a:defRPr>
            </a:lvl2pPr>
            <a:lvl3pPr marL="3917950" marR="0" lvl="2" indent="-355600"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3pPr>
            <a:lvl4pPr marL="5484813" marR="0" lvl="3" indent="-392112" algn="l" rtl="0">
              <a:spcBef>
                <a:spcPts val="1240"/>
              </a:spcBef>
              <a:spcAft>
                <a:spcPts val="0"/>
              </a:spcAft>
              <a:buClr>
                <a:schemeClr val="dk1"/>
              </a:buClr>
              <a:buSzPct val="100000"/>
              <a:buFont typeface="Arial"/>
              <a:buChar char="–"/>
              <a:defRPr sz="6200" b="0" i="0" u="none" strike="noStrike" cap="none">
                <a:solidFill>
                  <a:schemeClr val="dk1"/>
                </a:solidFill>
                <a:latin typeface="Calibri"/>
                <a:ea typeface="Calibri"/>
                <a:cs typeface="Calibri"/>
                <a:sym typeface="Calibri"/>
              </a:defRPr>
            </a:lvl4pPr>
            <a:lvl5pPr marL="7053263" marR="0" lvl="4" indent="-398463" algn="l" rtl="0">
              <a:spcBef>
                <a:spcPts val="1240"/>
              </a:spcBef>
              <a:spcAft>
                <a:spcPts val="0"/>
              </a:spcAft>
              <a:buClr>
                <a:schemeClr val="dk1"/>
              </a:buClr>
              <a:buSzPct val="100000"/>
              <a:buFont typeface="Arial"/>
              <a:buChar char="»"/>
              <a:defRPr sz="6200" b="0" i="0" u="none" strike="noStrike" cap="none">
                <a:solidFill>
                  <a:schemeClr val="dk1"/>
                </a:solidFill>
                <a:latin typeface="Calibri"/>
                <a:ea typeface="Calibri"/>
                <a:cs typeface="Calibri"/>
                <a:sym typeface="Calibri"/>
              </a:defRPr>
            </a:lvl5pPr>
            <a:lvl6pPr marL="8621306" marR="0" lvl="5" indent="-391706" algn="l" rtl="0">
              <a:spcBef>
                <a:spcPts val="1240"/>
              </a:spcBef>
              <a:buClr>
                <a:schemeClr val="dk1"/>
              </a:buClr>
              <a:buSzPct val="100000"/>
              <a:buFont typeface="Arial"/>
              <a:buChar char="•"/>
              <a:defRPr sz="6200" b="0" i="0" u="none" strike="noStrike" cap="none">
                <a:solidFill>
                  <a:schemeClr val="dk1"/>
                </a:solidFill>
                <a:latin typeface="Calibri"/>
                <a:ea typeface="Calibri"/>
                <a:cs typeface="Calibri"/>
                <a:sym typeface="Calibri"/>
              </a:defRPr>
            </a:lvl6pPr>
            <a:lvl7pPr marL="10188816" marR="0" lvl="6" indent="-397116" algn="l" rtl="0">
              <a:spcBef>
                <a:spcPts val="1240"/>
              </a:spcBef>
              <a:buClr>
                <a:schemeClr val="dk1"/>
              </a:buClr>
              <a:buSzPct val="100000"/>
              <a:buFont typeface="Arial"/>
              <a:buChar char="•"/>
              <a:defRPr sz="6200" b="0" i="0" u="none" strike="noStrike" cap="none">
                <a:solidFill>
                  <a:schemeClr val="dk1"/>
                </a:solidFill>
                <a:latin typeface="Calibri"/>
                <a:ea typeface="Calibri"/>
                <a:cs typeface="Calibri"/>
                <a:sym typeface="Calibri"/>
              </a:defRPr>
            </a:lvl7pPr>
            <a:lvl8pPr marL="11756327" marR="0" lvl="7" indent="-402527" algn="l" rtl="0">
              <a:spcBef>
                <a:spcPts val="1240"/>
              </a:spcBef>
              <a:buClr>
                <a:schemeClr val="dk1"/>
              </a:buClr>
              <a:buSzPct val="100000"/>
              <a:buFont typeface="Arial"/>
              <a:buChar char="•"/>
              <a:defRPr sz="6200" b="0" i="0" u="none" strike="noStrike" cap="none">
                <a:solidFill>
                  <a:schemeClr val="dk1"/>
                </a:solidFill>
                <a:latin typeface="Calibri"/>
                <a:ea typeface="Calibri"/>
                <a:cs typeface="Calibri"/>
                <a:sym typeface="Calibri"/>
              </a:defRPr>
            </a:lvl8pPr>
            <a:lvl9pPr marL="13323836" marR="0" lvl="8" indent="-395236" algn="l" rtl="0">
              <a:spcBef>
                <a:spcPts val="1240"/>
              </a:spcBef>
              <a:buClr>
                <a:schemeClr val="dk1"/>
              </a:buClr>
              <a:buSzPct val="100000"/>
              <a:buFont typeface="Arial"/>
              <a:buChar char="•"/>
              <a:defRPr sz="62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34" name="Shape 34"/>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a:solidFill>
                  <a:srgbClr val="898989"/>
                </a:solidFill>
                <a:latin typeface="Calibri"/>
                <a:ea typeface="Calibri"/>
                <a:cs typeface="Calibri"/>
                <a:sym typeface="Calibri"/>
              </a:rPr>
              <a:t>‹#›</a:t>
            </a:fld>
            <a:endParaRPr lang="en-US" sz="4100" dirty="0">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645919" y="878841"/>
            <a:ext cx="29626559" cy="36576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51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51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51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51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51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1"/>
          </p:nvPr>
        </p:nvSpPr>
        <p:spPr>
          <a:xfrm>
            <a:off x="1645919" y="4912362"/>
            <a:ext cx="14544676" cy="2047238"/>
          </a:xfrm>
          <a:prstGeom prst="rect">
            <a:avLst/>
          </a:prstGeom>
          <a:noFill/>
          <a:ln>
            <a:noFill/>
          </a:ln>
        </p:spPr>
        <p:txBody>
          <a:bodyPr lIns="91425" tIns="91425" rIns="91425" bIns="91425" anchor="b" anchorCtr="0"/>
          <a:lstStyle>
            <a:lvl1pPr marL="0" marR="0" lvl="0" indent="0" algn="l" rtl="0">
              <a:spcBef>
                <a:spcPts val="1640"/>
              </a:spcBef>
              <a:spcAft>
                <a:spcPts val="0"/>
              </a:spcAft>
              <a:buClr>
                <a:schemeClr val="dk1"/>
              </a:buClr>
              <a:buFont typeface="Arial"/>
              <a:buNone/>
              <a:defRPr sz="8200" b="1" i="0" u="none" strike="noStrike" cap="none">
                <a:solidFill>
                  <a:schemeClr val="dk1"/>
                </a:solidFill>
                <a:latin typeface="Calibri"/>
                <a:ea typeface="Calibri"/>
                <a:cs typeface="Calibri"/>
                <a:sym typeface="Calibri"/>
              </a:defRPr>
            </a:lvl1pPr>
            <a:lvl2pPr marL="1567510" marR="0" lvl="1" indent="-5410" algn="l" rtl="0">
              <a:spcBef>
                <a:spcPts val="1380"/>
              </a:spcBef>
              <a:spcAft>
                <a:spcPts val="0"/>
              </a:spcAft>
              <a:buClr>
                <a:schemeClr val="dk1"/>
              </a:buClr>
              <a:buFont typeface="Arial"/>
              <a:buNone/>
              <a:defRPr sz="6900" b="1" i="0" u="none" strike="noStrike" cap="none">
                <a:solidFill>
                  <a:schemeClr val="dk1"/>
                </a:solidFill>
                <a:latin typeface="Calibri"/>
                <a:ea typeface="Calibri"/>
                <a:cs typeface="Calibri"/>
                <a:sym typeface="Calibri"/>
              </a:defRPr>
            </a:lvl2pPr>
            <a:lvl3pPr marL="3135020" marR="0" lvl="2" indent="-10820" algn="l" rtl="0">
              <a:spcBef>
                <a:spcPts val="1240"/>
              </a:spcBef>
              <a:spcAft>
                <a:spcPts val="0"/>
              </a:spcAft>
              <a:buClr>
                <a:schemeClr val="dk1"/>
              </a:buClr>
              <a:buFont typeface="Arial"/>
              <a:buNone/>
              <a:defRPr sz="6200" b="1" i="0" u="none" strike="noStrike" cap="none">
                <a:solidFill>
                  <a:schemeClr val="dk1"/>
                </a:solidFill>
                <a:latin typeface="Calibri"/>
                <a:ea typeface="Calibri"/>
                <a:cs typeface="Calibri"/>
                <a:sym typeface="Calibri"/>
              </a:defRPr>
            </a:lvl3pPr>
            <a:lvl4pPr marL="4702531" marR="0" lvl="3" indent="-3531" algn="l" rtl="0">
              <a:spcBef>
                <a:spcPts val="1100"/>
              </a:spcBef>
              <a:spcAft>
                <a:spcPts val="0"/>
              </a:spcAft>
              <a:buClr>
                <a:schemeClr val="dk1"/>
              </a:buClr>
              <a:buFont typeface="Arial"/>
              <a:buNone/>
              <a:defRPr sz="5500" b="1" i="0" u="none" strike="noStrike" cap="none">
                <a:solidFill>
                  <a:schemeClr val="dk1"/>
                </a:solidFill>
                <a:latin typeface="Calibri"/>
                <a:ea typeface="Calibri"/>
                <a:cs typeface="Calibri"/>
                <a:sym typeface="Calibri"/>
              </a:defRPr>
            </a:lvl4pPr>
            <a:lvl5pPr marL="6270041" marR="0" lvl="4" indent="-8940" algn="l" rtl="0">
              <a:spcBef>
                <a:spcPts val="1100"/>
              </a:spcBef>
              <a:spcAft>
                <a:spcPts val="0"/>
              </a:spcAft>
              <a:buClr>
                <a:schemeClr val="dk1"/>
              </a:buClr>
              <a:buFont typeface="Arial"/>
              <a:buNone/>
              <a:defRPr sz="5500" b="1" i="0" u="none" strike="noStrike" cap="none">
                <a:solidFill>
                  <a:schemeClr val="dk1"/>
                </a:solidFill>
                <a:latin typeface="Calibri"/>
                <a:ea typeface="Calibri"/>
                <a:cs typeface="Calibri"/>
                <a:sym typeface="Calibri"/>
              </a:defRPr>
            </a:lvl5pPr>
            <a:lvl6pPr marL="7837551" marR="0" lvl="5" indent="-1651" algn="l" rtl="0">
              <a:spcBef>
                <a:spcPts val="1100"/>
              </a:spcBef>
              <a:buClr>
                <a:schemeClr val="dk1"/>
              </a:buClr>
              <a:buFont typeface="Arial"/>
              <a:buNone/>
              <a:defRPr sz="5500" b="1" i="0" u="none" strike="noStrike" cap="none">
                <a:solidFill>
                  <a:schemeClr val="dk1"/>
                </a:solidFill>
                <a:latin typeface="Calibri"/>
                <a:ea typeface="Calibri"/>
                <a:cs typeface="Calibri"/>
                <a:sym typeface="Calibri"/>
              </a:defRPr>
            </a:lvl6pPr>
            <a:lvl7pPr marL="9405061" marR="0" lvl="6" indent="-7060" algn="l" rtl="0">
              <a:spcBef>
                <a:spcPts val="1100"/>
              </a:spcBef>
              <a:buClr>
                <a:schemeClr val="dk1"/>
              </a:buClr>
              <a:buFont typeface="Arial"/>
              <a:buNone/>
              <a:defRPr sz="5500" b="1" i="0" u="none" strike="noStrike" cap="none">
                <a:solidFill>
                  <a:schemeClr val="dk1"/>
                </a:solidFill>
                <a:latin typeface="Calibri"/>
                <a:ea typeface="Calibri"/>
                <a:cs typeface="Calibri"/>
                <a:sym typeface="Calibri"/>
              </a:defRPr>
            </a:lvl7pPr>
            <a:lvl8pPr marL="10972571" marR="0" lvl="7" indent="-12471" algn="l" rtl="0">
              <a:spcBef>
                <a:spcPts val="1100"/>
              </a:spcBef>
              <a:buClr>
                <a:schemeClr val="dk1"/>
              </a:buClr>
              <a:buFont typeface="Arial"/>
              <a:buNone/>
              <a:defRPr sz="5500" b="1" i="0" u="none" strike="noStrike" cap="none">
                <a:solidFill>
                  <a:schemeClr val="dk1"/>
                </a:solidFill>
                <a:latin typeface="Calibri"/>
                <a:ea typeface="Calibri"/>
                <a:cs typeface="Calibri"/>
                <a:sym typeface="Calibri"/>
              </a:defRPr>
            </a:lvl8pPr>
            <a:lvl9pPr marL="12540082" marR="0" lvl="8" indent="-5181" algn="l" rtl="0">
              <a:spcBef>
                <a:spcPts val="1100"/>
              </a:spcBef>
              <a:buClr>
                <a:schemeClr val="dk1"/>
              </a:buClr>
              <a:buFont typeface="Arial"/>
              <a:buNone/>
              <a:defRPr sz="55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1645919" y="6959600"/>
            <a:ext cx="14544676" cy="12644122"/>
          </a:xfrm>
          <a:prstGeom prst="rect">
            <a:avLst/>
          </a:prstGeom>
          <a:noFill/>
          <a:ln>
            <a:noFill/>
          </a:ln>
        </p:spPr>
        <p:txBody>
          <a:bodyPr lIns="91425" tIns="91425" rIns="91425" bIns="91425" anchor="t" anchorCtr="0"/>
          <a:lstStyle>
            <a:lvl1pPr marL="1174750" marR="0" lvl="0" indent="-654050" algn="l" rtl="0">
              <a:spcBef>
                <a:spcPts val="1640"/>
              </a:spcBef>
              <a:spcAft>
                <a:spcPts val="0"/>
              </a:spcAft>
              <a:buClr>
                <a:schemeClr val="dk1"/>
              </a:buClr>
              <a:buSzPct val="100000"/>
              <a:buFont typeface="Arial"/>
              <a:buChar char="•"/>
              <a:defRPr sz="8200" b="0" i="0" u="none" strike="noStrike" cap="none">
                <a:solidFill>
                  <a:schemeClr val="dk1"/>
                </a:solidFill>
                <a:latin typeface="Calibri"/>
                <a:ea typeface="Calibri"/>
                <a:cs typeface="Calibri"/>
                <a:sym typeface="Calibri"/>
              </a:defRPr>
            </a:lvl1pPr>
            <a:lvl2pPr marL="2546350" marR="0" lvl="1" indent="-546100"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2pPr>
            <a:lvl3pPr marL="3917950" marR="0" lvl="2" indent="-400050" algn="l" rtl="0">
              <a:spcBef>
                <a:spcPts val="1240"/>
              </a:spcBef>
              <a:spcAft>
                <a:spcPts val="0"/>
              </a:spcAft>
              <a:buClr>
                <a:schemeClr val="dk1"/>
              </a:buClr>
              <a:buSzPct val="100000"/>
              <a:buFont typeface="Arial"/>
              <a:buChar char="•"/>
              <a:defRPr sz="6200" b="0" i="0" u="none" strike="noStrike" cap="none">
                <a:solidFill>
                  <a:schemeClr val="dk1"/>
                </a:solidFill>
                <a:latin typeface="Calibri"/>
                <a:ea typeface="Calibri"/>
                <a:cs typeface="Calibri"/>
                <a:sym typeface="Calibri"/>
              </a:defRPr>
            </a:lvl3pPr>
            <a:lvl4pPr marL="5484813" marR="0" lvl="3" indent="-436562" algn="l" rtl="0">
              <a:spcBef>
                <a:spcPts val="1100"/>
              </a:spcBef>
              <a:spcAft>
                <a:spcPts val="0"/>
              </a:spcAft>
              <a:buClr>
                <a:schemeClr val="dk1"/>
              </a:buClr>
              <a:buSzPct val="100000"/>
              <a:buFont typeface="Arial"/>
              <a:buChar char="–"/>
              <a:defRPr sz="5500" b="0" i="0" u="none" strike="noStrike" cap="none">
                <a:solidFill>
                  <a:schemeClr val="dk1"/>
                </a:solidFill>
                <a:latin typeface="Calibri"/>
                <a:ea typeface="Calibri"/>
                <a:cs typeface="Calibri"/>
                <a:sym typeface="Calibri"/>
              </a:defRPr>
            </a:lvl4pPr>
            <a:lvl5pPr marL="7053263" marR="0" lvl="4" indent="-442913" algn="l" rtl="0">
              <a:spcBef>
                <a:spcPts val="1100"/>
              </a:spcBef>
              <a:spcAft>
                <a:spcPts val="0"/>
              </a:spcAft>
              <a:buClr>
                <a:schemeClr val="dk1"/>
              </a:buClr>
              <a:buSzPct val="100000"/>
              <a:buFont typeface="Arial"/>
              <a:buChar char="»"/>
              <a:defRPr sz="5500" b="0" i="0" u="none" strike="noStrike" cap="none">
                <a:solidFill>
                  <a:schemeClr val="dk1"/>
                </a:solidFill>
                <a:latin typeface="Calibri"/>
                <a:ea typeface="Calibri"/>
                <a:cs typeface="Calibri"/>
                <a:sym typeface="Calibri"/>
              </a:defRPr>
            </a:lvl5pPr>
            <a:lvl6pPr marL="8621306" marR="0" lvl="5" indent="-436156" algn="l" rtl="0">
              <a:spcBef>
                <a:spcPts val="1100"/>
              </a:spcBef>
              <a:buClr>
                <a:schemeClr val="dk1"/>
              </a:buClr>
              <a:buSzPct val="100000"/>
              <a:buFont typeface="Arial"/>
              <a:buChar char="•"/>
              <a:defRPr sz="5500" b="0" i="0" u="none" strike="noStrike" cap="none">
                <a:solidFill>
                  <a:schemeClr val="dk1"/>
                </a:solidFill>
                <a:latin typeface="Calibri"/>
                <a:ea typeface="Calibri"/>
                <a:cs typeface="Calibri"/>
                <a:sym typeface="Calibri"/>
              </a:defRPr>
            </a:lvl6pPr>
            <a:lvl7pPr marL="10188816" marR="0" lvl="6" indent="-441566" algn="l" rtl="0">
              <a:spcBef>
                <a:spcPts val="1100"/>
              </a:spcBef>
              <a:buClr>
                <a:schemeClr val="dk1"/>
              </a:buClr>
              <a:buSzPct val="100000"/>
              <a:buFont typeface="Arial"/>
              <a:buChar char="•"/>
              <a:defRPr sz="5500" b="0" i="0" u="none" strike="noStrike" cap="none">
                <a:solidFill>
                  <a:schemeClr val="dk1"/>
                </a:solidFill>
                <a:latin typeface="Calibri"/>
                <a:ea typeface="Calibri"/>
                <a:cs typeface="Calibri"/>
                <a:sym typeface="Calibri"/>
              </a:defRPr>
            </a:lvl7pPr>
            <a:lvl8pPr marL="11756327" marR="0" lvl="7" indent="-446977" algn="l" rtl="0">
              <a:spcBef>
                <a:spcPts val="1100"/>
              </a:spcBef>
              <a:buClr>
                <a:schemeClr val="dk1"/>
              </a:buClr>
              <a:buSzPct val="100000"/>
              <a:buFont typeface="Arial"/>
              <a:buChar char="•"/>
              <a:defRPr sz="5500" b="0" i="0" u="none" strike="noStrike" cap="none">
                <a:solidFill>
                  <a:schemeClr val="dk1"/>
                </a:solidFill>
                <a:latin typeface="Calibri"/>
                <a:ea typeface="Calibri"/>
                <a:cs typeface="Calibri"/>
                <a:sym typeface="Calibri"/>
              </a:defRPr>
            </a:lvl8pPr>
            <a:lvl9pPr marL="13323836" marR="0" lvl="8" indent="-439686" algn="l" rtl="0">
              <a:spcBef>
                <a:spcPts val="1100"/>
              </a:spcBef>
              <a:buClr>
                <a:schemeClr val="dk1"/>
              </a:buClr>
              <a:buSzPct val="1000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16722092" y="4912362"/>
            <a:ext cx="14550390" cy="2047238"/>
          </a:xfrm>
          <a:prstGeom prst="rect">
            <a:avLst/>
          </a:prstGeom>
          <a:noFill/>
          <a:ln>
            <a:noFill/>
          </a:ln>
        </p:spPr>
        <p:txBody>
          <a:bodyPr lIns="91425" tIns="91425" rIns="91425" bIns="91425" anchor="b" anchorCtr="0"/>
          <a:lstStyle>
            <a:lvl1pPr marL="0" marR="0" lvl="0" indent="0" algn="l" rtl="0">
              <a:spcBef>
                <a:spcPts val="1640"/>
              </a:spcBef>
              <a:spcAft>
                <a:spcPts val="0"/>
              </a:spcAft>
              <a:buClr>
                <a:schemeClr val="dk1"/>
              </a:buClr>
              <a:buFont typeface="Arial"/>
              <a:buNone/>
              <a:defRPr sz="8200" b="1" i="0" u="none" strike="noStrike" cap="none">
                <a:solidFill>
                  <a:schemeClr val="dk1"/>
                </a:solidFill>
                <a:latin typeface="Calibri"/>
                <a:ea typeface="Calibri"/>
                <a:cs typeface="Calibri"/>
                <a:sym typeface="Calibri"/>
              </a:defRPr>
            </a:lvl1pPr>
            <a:lvl2pPr marL="1567510" marR="0" lvl="1" indent="-5410" algn="l" rtl="0">
              <a:spcBef>
                <a:spcPts val="1380"/>
              </a:spcBef>
              <a:spcAft>
                <a:spcPts val="0"/>
              </a:spcAft>
              <a:buClr>
                <a:schemeClr val="dk1"/>
              </a:buClr>
              <a:buFont typeface="Arial"/>
              <a:buNone/>
              <a:defRPr sz="6900" b="1" i="0" u="none" strike="noStrike" cap="none">
                <a:solidFill>
                  <a:schemeClr val="dk1"/>
                </a:solidFill>
                <a:latin typeface="Calibri"/>
                <a:ea typeface="Calibri"/>
                <a:cs typeface="Calibri"/>
                <a:sym typeface="Calibri"/>
              </a:defRPr>
            </a:lvl2pPr>
            <a:lvl3pPr marL="3135020" marR="0" lvl="2" indent="-10820" algn="l" rtl="0">
              <a:spcBef>
                <a:spcPts val="1240"/>
              </a:spcBef>
              <a:spcAft>
                <a:spcPts val="0"/>
              </a:spcAft>
              <a:buClr>
                <a:schemeClr val="dk1"/>
              </a:buClr>
              <a:buFont typeface="Arial"/>
              <a:buNone/>
              <a:defRPr sz="6200" b="1" i="0" u="none" strike="noStrike" cap="none">
                <a:solidFill>
                  <a:schemeClr val="dk1"/>
                </a:solidFill>
                <a:latin typeface="Calibri"/>
                <a:ea typeface="Calibri"/>
                <a:cs typeface="Calibri"/>
                <a:sym typeface="Calibri"/>
              </a:defRPr>
            </a:lvl3pPr>
            <a:lvl4pPr marL="4702531" marR="0" lvl="3" indent="-3531" algn="l" rtl="0">
              <a:spcBef>
                <a:spcPts val="1100"/>
              </a:spcBef>
              <a:spcAft>
                <a:spcPts val="0"/>
              </a:spcAft>
              <a:buClr>
                <a:schemeClr val="dk1"/>
              </a:buClr>
              <a:buFont typeface="Arial"/>
              <a:buNone/>
              <a:defRPr sz="5500" b="1" i="0" u="none" strike="noStrike" cap="none">
                <a:solidFill>
                  <a:schemeClr val="dk1"/>
                </a:solidFill>
                <a:latin typeface="Calibri"/>
                <a:ea typeface="Calibri"/>
                <a:cs typeface="Calibri"/>
                <a:sym typeface="Calibri"/>
              </a:defRPr>
            </a:lvl4pPr>
            <a:lvl5pPr marL="6270041" marR="0" lvl="4" indent="-8940" algn="l" rtl="0">
              <a:spcBef>
                <a:spcPts val="1100"/>
              </a:spcBef>
              <a:spcAft>
                <a:spcPts val="0"/>
              </a:spcAft>
              <a:buClr>
                <a:schemeClr val="dk1"/>
              </a:buClr>
              <a:buFont typeface="Arial"/>
              <a:buNone/>
              <a:defRPr sz="5500" b="1" i="0" u="none" strike="noStrike" cap="none">
                <a:solidFill>
                  <a:schemeClr val="dk1"/>
                </a:solidFill>
                <a:latin typeface="Calibri"/>
                <a:ea typeface="Calibri"/>
                <a:cs typeface="Calibri"/>
                <a:sym typeface="Calibri"/>
              </a:defRPr>
            </a:lvl5pPr>
            <a:lvl6pPr marL="7837551" marR="0" lvl="5" indent="-1651" algn="l" rtl="0">
              <a:spcBef>
                <a:spcPts val="1100"/>
              </a:spcBef>
              <a:buClr>
                <a:schemeClr val="dk1"/>
              </a:buClr>
              <a:buFont typeface="Arial"/>
              <a:buNone/>
              <a:defRPr sz="5500" b="1" i="0" u="none" strike="noStrike" cap="none">
                <a:solidFill>
                  <a:schemeClr val="dk1"/>
                </a:solidFill>
                <a:latin typeface="Calibri"/>
                <a:ea typeface="Calibri"/>
                <a:cs typeface="Calibri"/>
                <a:sym typeface="Calibri"/>
              </a:defRPr>
            </a:lvl6pPr>
            <a:lvl7pPr marL="9405061" marR="0" lvl="6" indent="-7060" algn="l" rtl="0">
              <a:spcBef>
                <a:spcPts val="1100"/>
              </a:spcBef>
              <a:buClr>
                <a:schemeClr val="dk1"/>
              </a:buClr>
              <a:buFont typeface="Arial"/>
              <a:buNone/>
              <a:defRPr sz="5500" b="1" i="0" u="none" strike="noStrike" cap="none">
                <a:solidFill>
                  <a:schemeClr val="dk1"/>
                </a:solidFill>
                <a:latin typeface="Calibri"/>
                <a:ea typeface="Calibri"/>
                <a:cs typeface="Calibri"/>
                <a:sym typeface="Calibri"/>
              </a:defRPr>
            </a:lvl7pPr>
            <a:lvl8pPr marL="10972571" marR="0" lvl="7" indent="-12471" algn="l" rtl="0">
              <a:spcBef>
                <a:spcPts val="1100"/>
              </a:spcBef>
              <a:buClr>
                <a:schemeClr val="dk1"/>
              </a:buClr>
              <a:buFont typeface="Arial"/>
              <a:buNone/>
              <a:defRPr sz="5500" b="1" i="0" u="none" strike="noStrike" cap="none">
                <a:solidFill>
                  <a:schemeClr val="dk1"/>
                </a:solidFill>
                <a:latin typeface="Calibri"/>
                <a:ea typeface="Calibri"/>
                <a:cs typeface="Calibri"/>
                <a:sym typeface="Calibri"/>
              </a:defRPr>
            </a:lvl8pPr>
            <a:lvl9pPr marL="12540082" marR="0" lvl="8" indent="-5181" algn="l" rtl="0">
              <a:spcBef>
                <a:spcPts val="1100"/>
              </a:spcBef>
              <a:buClr>
                <a:schemeClr val="dk1"/>
              </a:buClr>
              <a:buFont typeface="Arial"/>
              <a:buNone/>
              <a:defRPr sz="55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16722092" y="6959600"/>
            <a:ext cx="14550390" cy="12644122"/>
          </a:xfrm>
          <a:prstGeom prst="rect">
            <a:avLst/>
          </a:prstGeom>
          <a:noFill/>
          <a:ln>
            <a:noFill/>
          </a:ln>
        </p:spPr>
        <p:txBody>
          <a:bodyPr lIns="91425" tIns="91425" rIns="91425" bIns="91425" anchor="t" anchorCtr="0"/>
          <a:lstStyle>
            <a:lvl1pPr marL="1174750" marR="0" lvl="0" indent="-654050" algn="l" rtl="0">
              <a:spcBef>
                <a:spcPts val="1640"/>
              </a:spcBef>
              <a:spcAft>
                <a:spcPts val="0"/>
              </a:spcAft>
              <a:buClr>
                <a:schemeClr val="dk1"/>
              </a:buClr>
              <a:buSzPct val="100000"/>
              <a:buFont typeface="Arial"/>
              <a:buChar char="•"/>
              <a:defRPr sz="8200" b="0" i="0" u="none" strike="noStrike" cap="none">
                <a:solidFill>
                  <a:schemeClr val="dk1"/>
                </a:solidFill>
                <a:latin typeface="Calibri"/>
                <a:ea typeface="Calibri"/>
                <a:cs typeface="Calibri"/>
                <a:sym typeface="Calibri"/>
              </a:defRPr>
            </a:lvl1pPr>
            <a:lvl2pPr marL="2546350" marR="0" lvl="1" indent="-546100"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2pPr>
            <a:lvl3pPr marL="3917950" marR="0" lvl="2" indent="-400050" algn="l" rtl="0">
              <a:spcBef>
                <a:spcPts val="1240"/>
              </a:spcBef>
              <a:spcAft>
                <a:spcPts val="0"/>
              </a:spcAft>
              <a:buClr>
                <a:schemeClr val="dk1"/>
              </a:buClr>
              <a:buSzPct val="100000"/>
              <a:buFont typeface="Arial"/>
              <a:buChar char="•"/>
              <a:defRPr sz="6200" b="0" i="0" u="none" strike="noStrike" cap="none">
                <a:solidFill>
                  <a:schemeClr val="dk1"/>
                </a:solidFill>
                <a:latin typeface="Calibri"/>
                <a:ea typeface="Calibri"/>
                <a:cs typeface="Calibri"/>
                <a:sym typeface="Calibri"/>
              </a:defRPr>
            </a:lvl3pPr>
            <a:lvl4pPr marL="5484813" marR="0" lvl="3" indent="-436562" algn="l" rtl="0">
              <a:spcBef>
                <a:spcPts val="1100"/>
              </a:spcBef>
              <a:spcAft>
                <a:spcPts val="0"/>
              </a:spcAft>
              <a:buClr>
                <a:schemeClr val="dk1"/>
              </a:buClr>
              <a:buSzPct val="100000"/>
              <a:buFont typeface="Arial"/>
              <a:buChar char="–"/>
              <a:defRPr sz="5500" b="0" i="0" u="none" strike="noStrike" cap="none">
                <a:solidFill>
                  <a:schemeClr val="dk1"/>
                </a:solidFill>
                <a:latin typeface="Calibri"/>
                <a:ea typeface="Calibri"/>
                <a:cs typeface="Calibri"/>
                <a:sym typeface="Calibri"/>
              </a:defRPr>
            </a:lvl4pPr>
            <a:lvl5pPr marL="7053263" marR="0" lvl="4" indent="-442913" algn="l" rtl="0">
              <a:spcBef>
                <a:spcPts val="1100"/>
              </a:spcBef>
              <a:spcAft>
                <a:spcPts val="0"/>
              </a:spcAft>
              <a:buClr>
                <a:schemeClr val="dk1"/>
              </a:buClr>
              <a:buSzPct val="100000"/>
              <a:buFont typeface="Arial"/>
              <a:buChar char="»"/>
              <a:defRPr sz="5500" b="0" i="0" u="none" strike="noStrike" cap="none">
                <a:solidFill>
                  <a:schemeClr val="dk1"/>
                </a:solidFill>
                <a:latin typeface="Calibri"/>
                <a:ea typeface="Calibri"/>
                <a:cs typeface="Calibri"/>
                <a:sym typeface="Calibri"/>
              </a:defRPr>
            </a:lvl5pPr>
            <a:lvl6pPr marL="8621306" marR="0" lvl="5" indent="-436156" algn="l" rtl="0">
              <a:spcBef>
                <a:spcPts val="1100"/>
              </a:spcBef>
              <a:buClr>
                <a:schemeClr val="dk1"/>
              </a:buClr>
              <a:buSzPct val="100000"/>
              <a:buFont typeface="Arial"/>
              <a:buChar char="•"/>
              <a:defRPr sz="5500" b="0" i="0" u="none" strike="noStrike" cap="none">
                <a:solidFill>
                  <a:schemeClr val="dk1"/>
                </a:solidFill>
                <a:latin typeface="Calibri"/>
                <a:ea typeface="Calibri"/>
                <a:cs typeface="Calibri"/>
                <a:sym typeface="Calibri"/>
              </a:defRPr>
            </a:lvl6pPr>
            <a:lvl7pPr marL="10188816" marR="0" lvl="6" indent="-441566" algn="l" rtl="0">
              <a:spcBef>
                <a:spcPts val="1100"/>
              </a:spcBef>
              <a:buClr>
                <a:schemeClr val="dk1"/>
              </a:buClr>
              <a:buSzPct val="100000"/>
              <a:buFont typeface="Arial"/>
              <a:buChar char="•"/>
              <a:defRPr sz="5500" b="0" i="0" u="none" strike="noStrike" cap="none">
                <a:solidFill>
                  <a:schemeClr val="dk1"/>
                </a:solidFill>
                <a:latin typeface="Calibri"/>
                <a:ea typeface="Calibri"/>
                <a:cs typeface="Calibri"/>
                <a:sym typeface="Calibri"/>
              </a:defRPr>
            </a:lvl7pPr>
            <a:lvl8pPr marL="11756327" marR="0" lvl="7" indent="-446977" algn="l" rtl="0">
              <a:spcBef>
                <a:spcPts val="1100"/>
              </a:spcBef>
              <a:buClr>
                <a:schemeClr val="dk1"/>
              </a:buClr>
              <a:buSzPct val="100000"/>
              <a:buFont typeface="Arial"/>
              <a:buChar char="•"/>
              <a:defRPr sz="5500" b="0" i="0" u="none" strike="noStrike" cap="none">
                <a:solidFill>
                  <a:schemeClr val="dk1"/>
                </a:solidFill>
                <a:latin typeface="Calibri"/>
                <a:ea typeface="Calibri"/>
                <a:cs typeface="Calibri"/>
                <a:sym typeface="Calibri"/>
              </a:defRPr>
            </a:lvl8pPr>
            <a:lvl9pPr marL="13323836" marR="0" lvl="8" indent="-439686" algn="l" rtl="0">
              <a:spcBef>
                <a:spcPts val="1100"/>
              </a:spcBef>
              <a:buClr>
                <a:schemeClr val="dk1"/>
              </a:buClr>
              <a:buSzPct val="1000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a:solidFill>
                  <a:srgbClr val="898989"/>
                </a:solidFill>
                <a:latin typeface="Calibri"/>
                <a:ea typeface="Calibri"/>
                <a:cs typeface="Calibri"/>
                <a:sym typeface="Calibri"/>
              </a:rPr>
              <a:t>‹#›</a:t>
            </a:fld>
            <a:endParaRPr lang="en-US" sz="4100" dirty="0">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8" y="879475"/>
            <a:ext cx="29625924" cy="36576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51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51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51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51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51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48" name="Shape 48"/>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49" name="Shape 49"/>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a:solidFill>
                  <a:srgbClr val="898989"/>
                </a:solidFill>
                <a:latin typeface="Calibri"/>
                <a:ea typeface="Calibri"/>
                <a:cs typeface="Calibri"/>
                <a:sym typeface="Calibri"/>
              </a:rPr>
              <a:t>‹#›</a:t>
            </a:fld>
            <a:endParaRPr lang="en-US" sz="4100" dirty="0">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52" name="Shape 52"/>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53" name="Shape 53"/>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a:solidFill>
                  <a:srgbClr val="898989"/>
                </a:solidFill>
                <a:latin typeface="Calibri"/>
                <a:ea typeface="Calibri"/>
                <a:cs typeface="Calibri"/>
                <a:sym typeface="Calibri"/>
              </a:rPr>
              <a:t>‹#›</a:t>
            </a:fld>
            <a:endParaRPr lang="en-US" sz="4100" dirty="0">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645922" y="873759"/>
            <a:ext cx="10829926" cy="371855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69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51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51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51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51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1"/>
          </p:nvPr>
        </p:nvSpPr>
        <p:spPr>
          <a:xfrm>
            <a:off x="12870179" y="873761"/>
            <a:ext cx="18402299" cy="18729961"/>
          </a:xfrm>
          <a:prstGeom prst="rect">
            <a:avLst/>
          </a:prstGeom>
          <a:noFill/>
          <a:ln>
            <a:noFill/>
          </a:ln>
        </p:spPr>
        <p:txBody>
          <a:bodyPr lIns="91425" tIns="91425" rIns="91425" bIns="91425" anchor="t" anchorCtr="0"/>
          <a:lstStyle>
            <a:lvl1pPr marL="1174750" marR="0" lvl="0" indent="-476250"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1pPr>
            <a:lvl2pPr marL="2546350" marR="0" lvl="1" indent="-374650" algn="l" rtl="0">
              <a:spcBef>
                <a:spcPts val="1920"/>
              </a:spcBef>
              <a:spcAft>
                <a:spcPts val="0"/>
              </a:spcAft>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3917950" marR="0" lvl="2" indent="-273050" algn="l" rtl="0">
              <a:spcBef>
                <a:spcPts val="1640"/>
              </a:spcBef>
              <a:spcAft>
                <a:spcPts val="0"/>
              </a:spcAft>
              <a:buClr>
                <a:schemeClr val="dk1"/>
              </a:buClr>
              <a:buSzPct val="100000"/>
              <a:buFont typeface="Arial"/>
              <a:buChar char="•"/>
              <a:defRPr sz="8200" b="0" i="0" u="none" strike="noStrike" cap="none">
                <a:solidFill>
                  <a:schemeClr val="dk1"/>
                </a:solidFill>
                <a:latin typeface="Calibri"/>
                <a:ea typeface="Calibri"/>
                <a:cs typeface="Calibri"/>
                <a:sym typeface="Calibri"/>
              </a:defRPr>
            </a:lvl3pPr>
            <a:lvl4pPr marL="5484813" marR="0" lvl="3" indent="-347662"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4pPr>
            <a:lvl5pPr marL="7053263" marR="0" lvl="4" indent="-354013"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5pPr>
            <a:lvl6pPr marL="8621306" marR="0" lvl="5" indent="-34725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6pPr>
            <a:lvl7pPr marL="10188816" marR="0" lvl="6" indent="-35266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7pPr>
            <a:lvl8pPr marL="11756327" marR="0" lvl="7" indent="-358077"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8pPr>
            <a:lvl9pPr marL="13323836" marR="0" lvl="8" indent="-35078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1645922" y="4592321"/>
            <a:ext cx="10829926" cy="15011402"/>
          </a:xfrm>
          <a:prstGeom prst="rect">
            <a:avLst/>
          </a:prstGeom>
          <a:noFill/>
          <a:ln>
            <a:noFill/>
          </a:ln>
        </p:spPr>
        <p:txBody>
          <a:bodyPr lIns="91425" tIns="91425" rIns="91425" bIns="91425" anchor="t" anchorCtr="0"/>
          <a:lstStyle>
            <a:lvl1pPr marL="0" marR="0" lvl="0" indent="0" algn="l" rtl="0">
              <a:spcBef>
                <a:spcPts val="960"/>
              </a:spcBef>
              <a:spcAft>
                <a:spcPts val="0"/>
              </a:spcAft>
              <a:buClr>
                <a:schemeClr val="dk1"/>
              </a:buClr>
              <a:buFont typeface="Arial"/>
              <a:buNone/>
              <a:defRPr sz="4800" b="0" i="0" u="none" strike="noStrike" cap="none">
                <a:solidFill>
                  <a:schemeClr val="dk1"/>
                </a:solidFill>
                <a:latin typeface="Calibri"/>
                <a:ea typeface="Calibri"/>
                <a:cs typeface="Calibri"/>
                <a:sym typeface="Calibri"/>
              </a:defRPr>
            </a:lvl1pPr>
            <a:lvl2pPr marL="1567510" marR="0" lvl="1" indent="-5410" algn="l" rtl="0">
              <a:spcBef>
                <a:spcPts val="820"/>
              </a:spcBef>
              <a:spcAft>
                <a:spcPts val="0"/>
              </a:spcAft>
              <a:buClr>
                <a:schemeClr val="dk1"/>
              </a:buClr>
              <a:buFont typeface="Arial"/>
              <a:buNone/>
              <a:defRPr sz="4100" b="0" i="0" u="none" strike="noStrike" cap="none">
                <a:solidFill>
                  <a:schemeClr val="dk1"/>
                </a:solidFill>
                <a:latin typeface="Calibri"/>
                <a:ea typeface="Calibri"/>
                <a:cs typeface="Calibri"/>
                <a:sym typeface="Calibri"/>
              </a:defRPr>
            </a:lvl2pPr>
            <a:lvl3pPr marL="3135020" marR="0" lvl="2" indent="-10820" algn="l" rtl="0">
              <a:spcBef>
                <a:spcPts val="680"/>
              </a:spcBef>
              <a:spcAft>
                <a:spcPts val="0"/>
              </a:spcAft>
              <a:buClr>
                <a:schemeClr val="dk1"/>
              </a:buClr>
              <a:buFont typeface="Arial"/>
              <a:buNone/>
              <a:defRPr sz="3400" b="0" i="0" u="none" strike="noStrike" cap="none">
                <a:solidFill>
                  <a:schemeClr val="dk1"/>
                </a:solidFill>
                <a:latin typeface="Calibri"/>
                <a:ea typeface="Calibri"/>
                <a:cs typeface="Calibri"/>
                <a:sym typeface="Calibri"/>
              </a:defRPr>
            </a:lvl3pPr>
            <a:lvl4pPr marL="4702531" marR="0" lvl="3" indent="-3531" algn="l" rtl="0">
              <a:spcBef>
                <a:spcPts val="620"/>
              </a:spcBef>
              <a:spcAft>
                <a:spcPts val="0"/>
              </a:spcAft>
              <a:buClr>
                <a:schemeClr val="dk1"/>
              </a:buClr>
              <a:buFont typeface="Arial"/>
              <a:buNone/>
              <a:defRPr sz="3100" b="0" i="0" u="none" strike="noStrike" cap="none">
                <a:solidFill>
                  <a:schemeClr val="dk1"/>
                </a:solidFill>
                <a:latin typeface="Calibri"/>
                <a:ea typeface="Calibri"/>
                <a:cs typeface="Calibri"/>
                <a:sym typeface="Calibri"/>
              </a:defRPr>
            </a:lvl4pPr>
            <a:lvl5pPr marL="6270041" marR="0" lvl="4" indent="-8940" algn="l" rtl="0">
              <a:spcBef>
                <a:spcPts val="620"/>
              </a:spcBef>
              <a:spcAft>
                <a:spcPts val="0"/>
              </a:spcAft>
              <a:buClr>
                <a:schemeClr val="dk1"/>
              </a:buClr>
              <a:buFont typeface="Arial"/>
              <a:buNone/>
              <a:defRPr sz="3100" b="0" i="0" u="none" strike="noStrike" cap="none">
                <a:solidFill>
                  <a:schemeClr val="dk1"/>
                </a:solidFill>
                <a:latin typeface="Calibri"/>
                <a:ea typeface="Calibri"/>
                <a:cs typeface="Calibri"/>
                <a:sym typeface="Calibri"/>
              </a:defRPr>
            </a:lvl5pPr>
            <a:lvl6pPr marL="7837551" marR="0" lvl="5" indent="-1651" algn="l" rtl="0">
              <a:spcBef>
                <a:spcPts val="620"/>
              </a:spcBef>
              <a:buClr>
                <a:schemeClr val="dk1"/>
              </a:buClr>
              <a:buFont typeface="Arial"/>
              <a:buNone/>
              <a:defRPr sz="3100" b="0" i="0" u="none" strike="noStrike" cap="none">
                <a:solidFill>
                  <a:schemeClr val="dk1"/>
                </a:solidFill>
                <a:latin typeface="Calibri"/>
                <a:ea typeface="Calibri"/>
                <a:cs typeface="Calibri"/>
                <a:sym typeface="Calibri"/>
              </a:defRPr>
            </a:lvl6pPr>
            <a:lvl7pPr marL="9405061" marR="0" lvl="6" indent="-7060" algn="l" rtl="0">
              <a:spcBef>
                <a:spcPts val="620"/>
              </a:spcBef>
              <a:buClr>
                <a:schemeClr val="dk1"/>
              </a:buClr>
              <a:buFont typeface="Arial"/>
              <a:buNone/>
              <a:defRPr sz="3100" b="0" i="0" u="none" strike="noStrike" cap="none">
                <a:solidFill>
                  <a:schemeClr val="dk1"/>
                </a:solidFill>
                <a:latin typeface="Calibri"/>
                <a:ea typeface="Calibri"/>
                <a:cs typeface="Calibri"/>
                <a:sym typeface="Calibri"/>
              </a:defRPr>
            </a:lvl7pPr>
            <a:lvl8pPr marL="10972571" marR="0" lvl="7" indent="-12471" algn="l" rtl="0">
              <a:spcBef>
                <a:spcPts val="620"/>
              </a:spcBef>
              <a:buClr>
                <a:schemeClr val="dk1"/>
              </a:buClr>
              <a:buFont typeface="Arial"/>
              <a:buNone/>
              <a:defRPr sz="3100" b="0" i="0" u="none" strike="noStrike" cap="none">
                <a:solidFill>
                  <a:schemeClr val="dk1"/>
                </a:solidFill>
                <a:latin typeface="Calibri"/>
                <a:ea typeface="Calibri"/>
                <a:cs typeface="Calibri"/>
                <a:sym typeface="Calibri"/>
              </a:defRPr>
            </a:lvl8pPr>
            <a:lvl9pPr marL="12540082" marR="0" lvl="8" indent="-5181" algn="l" rtl="0">
              <a:spcBef>
                <a:spcPts val="620"/>
              </a:spcBef>
              <a:buClr>
                <a:schemeClr val="dk1"/>
              </a:buClr>
              <a:buFont typeface="Arial"/>
              <a:buNone/>
              <a:defRPr sz="31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59" name="Shape 59"/>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60" name="Shape 60"/>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a:solidFill>
                  <a:srgbClr val="898989"/>
                </a:solidFill>
                <a:latin typeface="Calibri"/>
                <a:ea typeface="Calibri"/>
                <a:cs typeface="Calibri"/>
                <a:sym typeface="Calibri"/>
              </a:rPr>
              <a:t>‹#›</a:t>
            </a:fld>
            <a:endParaRPr lang="en-US" sz="4100" dirty="0">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69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51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51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51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51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63" name="Shape 63"/>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2200"/>
              </a:spcBef>
              <a:spcAft>
                <a:spcPts val="0"/>
              </a:spcAft>
              <a:buClr>
                <a:schemeClr val="dk1"/>
              </a:buClr>
              <a:buFont typeface="Arial"/>
              <a:buNone/>
              <a:defRPr sz="11000" b="0" i="0" u="none" strike="noStrike" cap="none">
                <a:solidFill>
                  <a:schemeClr val="dk1"/>
                </a:solidFill>
                <a:latin typeface="Calibri"/>
                <a:ea typeface="Calibri"/>
                <a:cs typeface="Calibri"/>
                <a:sym typeface="Calibri"/>
              </a:defRPr>
            </a:lvl1pPr>
            <a:lvl2pPr marL="1567510" marR="0" lvl="1" indent="-5410" algn="l" rtl="0">
              <a:spcBef>
                <a:spcPts val="1920"/>
              </a:spcBef>
              <a:spcAft>
                <a:spcPts val="0"/>
              </a:spcAft>
              <a:buClr>
                <a:schemeClr val="dk1"/>
              </a:buClr>
              <a:buFont typeface="Arial"/>
              <a:buNone/>
              <a:defRPr sz="9600" b="0" i="0" u="none" strike="noStrike" cap="none">
                <a:solidFill>
                  <a:schemeClr val="dk1"/>
                </a:solidFill>
                <a:latin typeface="Calibri"/>
                <a:ea typeface="Calibri"/>
                <a:cs typeface="Calibri"/>
                <a:sym typeface="Calibri"/>
              </a:defRPr>
            </a:lvl2pPr>
            <a:lvl3pPr marL="3135020" marR="0" lvl="2" indent="-10820" algn="l" rtl="0">
              <a:spcBef>
                <a:spcPts val="1640"/>
              </a:spcBef>
              <a:spcAft>
                <a:spcPts val="0"/>
              </a:spcAft>
              <a:buClr>
                <a:schemeClr val="dk1"/>
              </a:buClr>
              <a:buFont typeface="Arial"/>
              <a:buNone/>
              <a:defRPr sz="8200" b="0" i="0" u="none" strike="noStrike" cap="none">
                <a:solidFill>
                  <a:schemeClr val="dk1"/>
                </a:solidFill>
                <a:latin typeface="Calibri"/>
                <a:ea typeface="Calibri"/>
                <a:cs typeface="Calibri"/>
                <a:sym typeface="Calibri"/>
              </a:defRPr>
            </a:lvl3pPr>
            <a:lvl4pPr marL="4702531" marR="0" lvl="3" indent="-3531" algn="l" rtl="0">
              <a:spcBef>
                <a:spcPts val="1380"/>
              </a:spcBef>
              <a:spcAft>
                <a:spcPts val="0"/>
              </a:spcAft>
              <a:buClr>
                <a:schemeClr val="dk1"/>
              </a:buClr>
              <a:buFont typeface="Arial"/>
              <a:buNone/>
              <a:defRPr sz="6900" b="0" i="0" u="none" strike="noStrike" cap="none">
                <a:solidFill>
                  <a:schemeClr val="dk1"/>
                </a:solidFill>
                <a:latin typeface="Calibri"/>
                <a:ea typeface="Calibri"/>
                <a:cs typeface="Calibri"/>
                <a:sym typeface="Calibri"/>
              </a:defRPr>
            </a:lvl4pPr>
            <a:lvl5pPr marL="6270041" marR="0" lvl="4" indent="-8940" algn="l" rtl="0">
              <a:spcBef>
                <a:spcPts val="1380"/>
              </a:spcBef>
              <a:spcAft>
                <a:spcPts val="0"/>
              </a:spcAft>
              <a:buClr>
                <a:schemeClr val="dk1"/>
              </a:buClr>
              <a:buFont typeface="Arial"/>
              <a:buNone/>
              <a:defRPr sz="6900" b="0" i="0" u="none" strike="noStrike" cap="none">
                <a:solidFill>
                  <a:schemeClr val="dk1"/>
                </a:solidFill>
                <a:latin typeface="Calibri"/>
                <a:ea typeface="Calibri"/>
                <a:cs typeface="Calibri"/>
                <a:sym typeface="Calibri"/>
              </a:defRPr>
            </a:lvl5pPr>
            <a:lvl6pPr marL="7837551" marR="0" lvl="5" indent="-1651" algn="l" rtl="0">
              <a:spcBef>
                <a:spcPts val="1380"/>
              </a:spcBef>
              <a:buClr>
                <a:schemeClr val="dk1"/>
              </a:buClr>
              <a:buFont typeface="Arial"/>
              <a:buNone/>
              <a:defRPr sz="6900" b="0" i="0" u="none" strike="noStrike" cap="none">
                <a:solidFill>
                  <a:schemeClr val="dk1"/>
                </a:solidFill>
                <a:latin typeface="Calibri"/>
                <a:ea typeface="Calibri"/>
                <a:cs typeface="Calibri"/>
                <a:sym typeface="Calibri"/>
              </a:defRPr>
            </a:lvl6pPr>
            <a:lvl7pPr marL="9405061" marR="0" lvl="6" indent="-7060" algn="l" rtl="0">
              <a:spcBef>
                <a:spcPts val="1380"/>
              </a:spcBef>
              <a:buClr>
                <a:schemeClr val="dk1"/>
              </a:buClr>
              <a:buFont typeface="Arial"/>
              <a:buNone/>
              <a:defRPr sz="6900" b="0" i="0" u="none" strike="noStrike" cap="none">
                <a:solidFill>
                  <a:schemeClr val="dk1"/>
                </a:solidFill>
                <a:latin typeface="Calibri"/>
                <a:ea typeface="Calibri"/>
                <a:cs typeface="Calibri"/>
                <a:sym typeface="Calibri"/>
              </a:defRPr>
            </a:lvl7pPr>
            <a:lvl8pPr marL="10972571" marR="0" lvl="7" indent="-12471" algn="l" rtl="0">
              <a:spcBef>
                <a:spcPts val="1380"/>
              </a:spcBef>
              <a:buClr>
                <a:schemeClr val="dk1"/>
              </a:buClr>
              <a:buFont typeface="Arial"/>
              <a:buNone/>
              <a:defRPr sz="6900" b="0" i="0" u="none" strike="noStrike" cap="none">
                <a:solidFill>
                  <a:schemeClr val="dk1"/>
                </a:solidFill>
                <a:latin typeface="Calibri"/>
                <a:ea typeface="Calibri"/>
                <a:cs typeface="Calibri"/>
                <a:sym typeface="Calibri"/>
              </a:defRPr>
            </a:lvl8pPr>
            <a:lvl9pPr marL="12540082" marR="0" lvl="8" indent="-5181" algn="l" rtl="0">
              <a:spcBef>
                <a:spcPts val="1380"/>
              </a:spcBef>
              <a:buClr>
                <a:schemeClr val="dk1"/>
              </a:buClr>
              <a:buFont typeface="Arial"/>
              <a:buNone/>
              <a:defRPr sz="6900" b="0" i="0" u="none" strike="noStrike" cap="none">
                <a:solidFill>
                  <a:schemeClr val="dk1"/>
                </a:solidFill>
                <a:latin typeface="Calibri"/>
                <a:ea typeface="Calibri"/>
                <a:cs typeface="Calibri"/>
                <a:sym typeface="Calibri"/>
              </a:defRPr>
            </a:lvl9pPr>
          </a:lstStyle>
          <a:p>
            <a:endParaRPr dirty="0"/>
          </a:p>
        </p:txBody>
      </p:sp>
      <p:sp>
        <p:nvSpPr>
          <p:cNvPr id="64" name="Shape 64"/>
          <p:cNvSpPr txBox="1">
            <a:spLocks noGrp="1"/>
          </p:cNvSpPr>
          <p:nvPr>
            <p:ph type="body" idx="1"/>
          </p:nvPr>
        </p:nvSpPr>
        <p:spPr>
          <a:xfrm>
            <a:off x="6452237" y="17175481"/>
            <a:ext cx="19751040" cy="2575557"/>
          </a:xfrm>
          <a:prstGeom prst="rect">
            <a:avLst/>
          </a:prstGeom>
          <a:noFill/>
          <a:ln>
            <a:noFill/>
          </a:ln>
        </p:spPr>
        <p:txBody>
          <a:bodyPr lIns="91425" tIns="91425" rIns="91425" bIns="91425" anchor="t" anchorCtr="0"/>
          <a:lstStyle>
            <a:lvl1pPr marL="0" marR="0" lvl="0" indent="0" algn="l" rtl="0">
              <a:spcBef>
                <a:spcPts val="960"/>
              </a:spcBef>
              <a:spcAft>
                <a:spcPts val="0"/>
              </a:spcAft>
              <a:buClr>
                <a:schemeClr val="dk1"/>
              </a:buClr>
              <a:buFont typeface="Arial"/>
              <a:buNone/>
              <a:defRPr sz="4800" b="0" i="0" u="none" strike="noStrike" cap="none">
                <a:solidFill>
                  <a:schemeClr val="dk1"/>
                </a:solidFill>
                <a:latin typeface="Calibri"/>
                <a:ea typeface="Calibri"/>
                <a:cs typeface="Calibri"/>
                <a:sym typeface="Calibri"/>
              </a:defRPr>
            </a:lvl1pPr>
            <a:lvl2pPr marL="1567510" marR="0" lvl="1" indent="-5410" algn="l" rtl="0">
              <a:spcBef>
                <a:spcPts val="820"/>
              </a:spcBef>
              <a:spcAft>
                <a:spcPts val="0"/>
              </a:spcAft>
              <a:buClr>
                <a:schemeClr val="dk1"/>
              </a:buClr>
              <a:buFont typeface="Arial"/>
              <a:buNone/>
              <a:defRPr sz="4100" b="0" i="0" u="none" strike="noStrike" cap="none">
                <a:solidFill>
                  <a:schemeClr val="dk1"/>
                </a:solidFill>
                <a:latin typeface="Calibri"/>
                <a:ea typeface="Calibri"/>
                <a:cs typeface="Calibri"/>
                <a:sym typeface="Calibri"/>
              </a:defRPr>
            </a:lvl2pPr>
            <a:lvl3pPr marL="3135020" marR="0" lvl="2" indent="-10820" algn="l" rtl="0">
              <a:spcBef>
                <a:spcPts val="680"/>
              </a:spcBef>
              <a:spcAft>
                <a:spcPts val="0"/>
              </a:spcAft>
              <a:buClr>
                <a:schemeClr val="dk1"/>
              </a:buClr>
              <a:buFont typeface="Arial"/>
              <a:buNone/>
              <a:defRPr sz="3400" b="0" i="0" u="none" strike="noStrike" cap="none">
                <a:solidFill>
                  <a:schemeClr val="dk1"/>
                </a:solidFill>
                <a:latin typeface="Calibri"/>
                <a:ea typeface="Calibri"/>
                <a:cs typeface="Calibri"/>
                <a:sym typeface="Calibri"/>
              </a:defRPr>
            </a:lvl3pPr>
            <a:lvl4pPr marL="4702531" marR="0" lvl="3" indent="-3531" algn="l" rtl="0">
              <a:spcBef>
                <a:spcPts val="620"/>
              </a:spcBef>
              <a:spcAft>
                <a:spcPts val="0"/>
              </a:spcAft>
              <a:buClr>
                <a:schemeClr val="dk1"/>
              </a:buClr>
              <a:buFont typeface="Arial"/>
              <a:buNone/>
              <a:defRPr sz="3100" b="0" i="0" u="none" strike="noStrike" cap="none">
                <a:solidFill>
                  <a:schemeClr val="dk1"/>
                </a:solidFill>
                <a:latin typeface="Calibri"/>
                <a:ea typeface="Calibri"/>
                <a:cs typeface="Calibri"/>
                <a:sym typeface="Calibri"/>
              </a:defRPr>
            </a:lvl4pPr>
            <a:lvl5pPr marL="6270041" marR="0" lvl="4" indent="-8940" algn="l" rtl="0">
              <a:spcBef>
                <a:spcPts val="620"/>
              </a:spcBef>
              <a:spcAft>
                <a:spcPts val="0"/>
              </a:spcAft>
              <a:buClr>
                <a:schemeClr val="dk1"/>
              </a:buClr>
              <a:buFont typeface="Arial"/>
              <a:buNone/>
              <a:defRPr sz="3100" b="0" i="0" u="none" strike="noStrike" cap="none">
                <a:solidFill>
                  <a:schemeClr val="dk1"/>
                </a:solidFill>
                <a:latin typeface="Calibri"/>
                <a:ea typeface="Calibri"/>
                <a:cs typeface="Calibri"/>
                <a:sym typeface="Calibri"/>
              </a:defRPr>
            </a:lvl5pPr>
            <a:lvl6pPr marL="7837551" marR="0" lvl="5" indent="-1651" algn="l" rtl="0">
              <a:spcBef>
                <a:spcPts val="620"/>
              </a:spcBef>
              <a:buClr>
                <a:schemeClr val="dk1"/>
              </a:buClr>
              <a:buFont typeface="Arial"/>
              <a:buNone/>
              <a:defRPr sz="3100" b="0" i="0" u="none" strike="noStrike" cap="none">
                <a:solidFill>
                  <a:schemeClr val="dk1"/>
                </a:solidFill>
                <a:latin typeface="Calibri"/>
                <a:ea typeface="Calibri"/>
                <a:cs typeface="Calibri"/>
                <a:sym typeface="Calibri"/>
              </a:defRPr>
            </a:lvl6pPr>
            <a:lvl7pPr marL="9405061" marR="0" lvl="6" indent="-7060" algn="l" rtl="0">
              <a:spcBef>
                <a:spcPts val="620"/>
              </a:spcBef>
              <a:buClr>
                <a:schemeClr val="dk1"/>
              </a:buClr>
              <a:buFont typeface="Arial"/>
              <a:buNone/>
              <a:defRPr sz="3100" b="0" i="0" u="none" strike="noStrike" cap="none">
                <a:solidFill>
                  <a:schemeClr val="dk1"/>
                </a:solidFill>
                <a:latin typeface="Calibri"/>
                <a:ea typeface="Calibri"/>
                <a:cs typeface="Calibri"/>
                <a:sym typeface="Calibri"/>
              </a:defRPr>
            </a:lvl7pPr>
            <a:lvl8pPr marL="10972571" marR="0" lvl="7" indent="-12471" algn="l" rtl="0">
              <a:spcBef>
                <a:spcPts val="620"/>
              </a:spcBef>
              <a:buClr>
                <a:schemeClr val="dk1"/>
              </a:buClr>
              <a:buFont typeface="Arial"/>
              <a:buNone/>
              <a:defRPr sz="3100" b="0" i="0" u="none" strike="noStrike" cap="none">
                <a:solidFill>
                  <a:schemeClr val="dk1"/>
                </a:solidFill>
                <a:latin typeface="Calibri"/>
                <a:ea typeface="Calibri"/>
                <a:cs typeface="Calibri"/>
                <a:sym typeface="Calibri"/>
              </a:defRPr>
            </a:lvl8pPr>
            <a:lvl9pPr marL="12540082" marR="0" lvl="8" indent="-5181" algn="l" rtl="0">
              <a:spcBef>
                <a:spcPts val="620"/>
              </a:spcBef>
              <a:buClr>
                <a:schemeClr val="dk1"/>
              </a:buClr>
              <a:buFont typeface="Arial"/>
              <a:buNone/>
              <a:defRPr sz="31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a:solidFill>
                  <a:srgbClr val="898989"/>
                </a:solidFill>
                <a:latin typeface="Calibri"/>
                <a:ea typeface="Calibri"/>
                <a:cs typeface="Calibri"/>
                <a:sym typeface="Calibri"/>
              </a:rPr>
              <a:t>‹#›</a:t>
            </a:fld>
            <a:endParaRPr lang="en-US" sz="4100" dirty="0">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646238" y="879475"/>
            <a:ext cx="29625924" cy="36576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51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51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51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51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51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body" idx="1"/>
          </p:nvPr>
        </p:nvSpPr>
        <p:spPr>
          <a:xfrm>
            <a:off x="1646238" y="5121275"/>
            <a:ext cx="29625924" cy="14482762"/>
          </a:xfrm>
          <a:prstGeom prst="rect">
            <a:avLst/>
          </a:prstGeom>
          <a:noFill/>
          <a:ln>
            <a:noFill/>
          </a:ln>
        </p:spPr>
        <p:txBody>
          <a:bodyPr lIns="91425" tIns="91425" rIns="91425" bIns="91425" anchor="t" anchorCtr="0"/>
          <a:lstStyle>
            <a:lvl1pPr marL="1174750" marR="0" lvl="0" indent="-476250"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1pPr>
            <a:lvl2pPr marL="2546350" marR="0" lvl="1" indent="-374650" algn="l" rtl="0">
              <a:spcBef>
                <a:spcPts val="1920"/>
              </a:spcBef>
              <a:spcAft>
                <a:spcPts val="0"/>
              </a:spcAft>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3917950" marR="0" lvl="2" indent="-273050" algn="l" rtl="0">
              <a:spcBef>
                <a:spcPts val="1640"/>
              </a:spcBef>
              <a:spcAft>
                <a:spcPts val="0"/>
              </a:spcAft>
              <a:buClr>
                <a:schemeClr val="dk1"/>
              </a:buClr>
              <a:buSzPct val="100000"/>
              <a:buFont typeface="Arial"/>
              <a:buChar char="•"/>
              <a:defRPr sz="8200" b="0" i="0" u="none" strike="noStrike" cap="none">
                <a:solidFill>
                  <a:schemeClr val="dk1"/>
                </a:solidFill>
                <a:latin typeface="Calibri"/>
                <a:ea typeface="Calibri"/>
                <a:cs typeface="Calibri"/>
                <a:sym typeface="Calibri"/>
              </a:defRPr>
            </a:lvl3pPr>
            <a:lvl4pPr marL="5484813" marR="0" lvl="3" indent="-347662"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4pPr>
            <a:lvl5pPr marL="7053263" marR="0" lvl="4" indent="-354013"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5pPr>
            <a:lvl6pPr marL="8621306" marR="0" lvl="5" indent="-34725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6pPr>
            <a:lvl7pPr marL="10188816" marR="0" lvl="6" indent="-35266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7pPr>
            <a:lvl8pPr marL="11756327" marR="0" lvl="7" indent="-358077"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8pPr>
            <a:lvl9pPr marL="13323836" marR="0" lvl="8" indent="-35078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1646238" y="20340637"/>
            <a:ext cx="7680325" cy="1168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100" b="0" i="0" u="none" strike="noStrike" cap="none">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9" name="Shape 9"/>
          <p:cNvSpPr txBox="1">
            <a:spLocks noGrp="1"/>
          </p:cNvSpPr>
          <p:nvPr>
            <p:ph type="ftr" idx="11"/>
          </p:nvPr>
        </p:nvSpPr>
        <p:spPr>
          <a:xfrm>
            <a:off x="11247438" y="20340637"/>
            <a:ext cx="10423524" cy="1168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100" b="0" i="0" u="none" strike="noStrike" cap="none">
                <a:solidFill>
                  <a:srgbClr val="888888"/>
                </a:solidFill>
                <a:latin typeface="Calibri"/>
                <a:ea typeface="Calibri"/>
                <a:cs typeface="Calibri"/>
                <a:sym typeface="Calibri"/>
              </a:defRPr>
            </a:lvl1pPr>
            <a:lvl2pPr marL="1566863" marR="0" lvl="1" indent="-1109663" algn="l" rtl="0">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spcBef>
                <a:spcPts val="0"/>
              </a:spcBef>
              <a:spcAft>
                <a:spcPts val="0"/>
              </a:spcAft>
              <a:buNone/>
              <a:defRPr sz="6200" b="0" i="0" u="none" strike="noStrike" cap="none">
                <a:solidFill>
                  <a:schemeClr val="dk1"/>
                </a:solidFill>
                <a:latin typeface="Arial"/>
                <a:ea typeface="Arial"/>
                <a:cs typeface="Arial"/>
                <a:sym typeface="Arial"/>
              </a:defRPr>
            </a:lvl4pPr>
            <a:lvl5pPr marL="6269038" marR="0" lvl="4" indent="-4440238" algn="l" rtl="0">
              <a:spcBef>
                <a:spcPts val="0"/>
              </a:spcBef>
              <a:spcAft>
                <a:spcPts val="0"/>
              </a:spcAft>
              <a:buNone/>
              <a:defRPr sz="6200" b="0" i="0" u="none" strike="noStrike" cap="none">
                <a:solidFill>
                  <a:schemeClr val="dk1"/>
                </a:solidFill>
                <a:latin typeface="Arial"/>
                <a:ea typeface="Arial"/>
                <a:cs typeface="Arial"/>
                <a:sym typeface="Arial"/>
              </a:defRPr>
            </a:lvl5pPr>
            <a:lvl6pPr marL="2286000" marR="0" lvl="5" indent="0" algn="l" rtl="0">
              <a:spcBef>
                <a:spcPts val="0"/>
              </a:spcBef>
              <a:buNone/>
              <a:defRPr sz="6200" b="0" i="0" u="none" strike="noStrike" cap="none">
                <a:solidFill>
                  <a:schemeClr val="dk1"/>
                </a:solidFill>
                <a:latin typeface="Arial"/>
                <a:ea typeface="Arial"/>
                <a:cs typeface="Arial"/>
                <a:sym typeface="Arial"/>
              </a:defRPr>
            </a:lvl6pPr>
            <a:lvl7pPr marL="2743200" marR="0" lvl="6" indent="0" algn="l" rtl="0">
              <a:spcBef>
                <a:spcPts val="0"/>
              </a:spcBef>
              <a:buNone/>
              <a:defRPr sz="6200" b="0" i="0" u="none" strike="noStrike" cap="none">
                <a:solidFill>
                  <a:schemeClr val="dk1"/>
                </a:solidFill>
                <a:latin typeface="Arial"/>
                <a:ea typeface="Arial"/>
                <a:cs typeface="Arial"/>
                <a:sym typeface="Arial"/>
              </a:defRPr>
            </a:lvl7pPr>
            <a:lvl8pPr marL="3200400" marR="0" lvl="7" indent="0" algn="l" rtl="0">
              <a:spcBef>
                <a:spcPts val="0"/>
              </a:spcBef>
              <a:buNone/>
              <a:defRPr sz="6200" b="0" i="0" u="none" strike="noStrike" cap="none">
                <a:solidFill>
                  <a:schemeClr val="dk1"/>
                </a:solidFill>
                <a:latin typeface="Arial"/>
                <a:ea typeface="Arial"/>
                <a:cs typeface="Arial"/>
                <a:sym typeface="Arial"/>
              </a:defRPr>
            </a:lvl8pPr>
            <a:lvl9pPr marL="3657600" marR="0" lvl="8" indent="0" algn="l" rtl="0">
              <a:spcBef>
                <a:spcPts val="0"/>
              </a:spcBef>
              <a:buNone/>
              <a:defRPr sz="6200" b="0" i="0" u="none" strike="noStrike" cap="none">
                <a:solidFill>
                  <a:schemeClr val="dk1"/>
                </a:solidFill>
                <a:latin typeface="Arial"/>
                <a:ea typeface="Arial"/>
                <a:cs typeface="Arial"/>
                <a:sym typeface="Arial"/>
              </a:defRPr>
            </a:lvl9pPr>
          </a:lstStyle>
          <a:p>
            <a:endParaRPr dirty="0"/>
          </a:p>
        </p:txBody>
      </p:sp>
      <p:sp>
        <p:nvSpPr>
          <p:cNvPr id="10" name="Shape 10"/>
          <p:cNvSpPr txBox="1">
            <a:spLocks noGrp="1"/>
          </p:cNvSpPr>
          <p:nvPr>
            <p:ph type="sldNum" idx="12"/>
          </p:nvPr>
        </p:nvSpPr>
        <p:spPr>
          <a:xfrm>
            <a:off x="23591837" y="20340637"/>
            <a:ext cx="7680325" cy="1168400"/>
          </a:xfrm>
          <a:prstGeom prst="rect">
            <a:avLst/>
          </a:prstGeom>
          <a:noFill/>
          <a:ln>
            <a:noFill/>
          </a:ln>
        </p:spPr>
        <p:txBody>
          <a:bodyPr lIns="313500" tIns="156750" rIns="313500" bIns="156750" anchor="ctr" anchorCtr="0">
            <a:noAutofit/>
          </a:bodyPr>
          <a:lstStyle/>
          <a:p>
            <a:pPr marL="0" marR="0" lvl="0" indent="0" algn="r" rtl="0">
              <a:spcBef>
                <a:spcPts val="0"/>
              </a:spcBef>
              <a:spcAft>
                <a:spcPts val="0"/>
              </a:spcAft>
              <a:buSzPct val="25000"/>
              <a:buNone/>
            </a:pPr>
            <a:fld id="{00000000-1234-1234-1234-123412341234}" type="slidenum">
              <a:rPr lang="en-US" sz="4100" b="0" i="0" u="none" strike="noStrike" cap="none">
                <a:solidFill>
                  <a:srgbClr val="898989"/>
                </a:solidFill>
                <a:latin typeface="Calibri"/>
                <a:ea typeface="Calibri"/>
                <a:cs typeface="Calibri"/>
                <a:sym typeface="Calibri"/>
              </a:rPr>
              <a:t>‹#›</a:t>
            </a:fld>
            <a:endParaRPr lang="en-US" sz="4100" b="0" i="0" u="none" strike="noStrike" cap="none" dirty="0">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rajdesai@mail.usf.edu"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antoninus@mail.usf.edu" TargetMode="External"/><Relationship Id="rId4" Type="http://schemas.openxmlformats.org/officeDocument/2006/relationships/hyperlink" Target="mailto:nwagbuo@mail.usf.edu"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0" y="0"/>
            <a:ext cx="32918400" cy="3933825"/>
          </a:xfrm>
          <a:prstGeom prst="rect">
            <a:avLst/>
          </a:prstGeom>
          <a:solidFill>
            <a:srgbClr val="CFC493"/>
          </a:solidFill>
          <a:ln>
            <a:noFill/>
          </a:ln>
        </p:spPr>
        <p:txBody>
          <a:bodyPr lIns="313500" tIns="156750" rIns="313500" bIns="156750" anchor="ctr" anchorCtr="0">
            <a:noAutofit/>
          </a:bodyPr>
          <a:lstStyle/>
          <a:p>
            <a:pPr marL="0" marR="0" lvl="0" indent="0" algn="l" rtl="0">
              <a:spcBef>
                <a:spcPts val="0"/>
              </a:spcBef>
              <a:spcAft>
                <a:spcPts val="0"/>
              </a:spcAft>
              <a:buClr>
                <a:schemeClr val="dk1"/>
              </a:buClr>
              <a:buFont typeface="Arial"/>
              <a:buNone/>
            </a:pPr>
            <a:endParaRPr sz="3300" b="0" i="0" u="none" strike="noStrike" cap="none" dirty="0">
              <a:solidFill>
                <a:srgbClr val="CFC493"/>
              </a:solidFill>
              <a:latin typeface="Calibri"/>
              <a:ea typeface="Calibri"/>
              <a:cs typeface="Calibri"/>
              <a:sym typeface="Calibri"/>
            </a:endParaRPr>
          </a:p>
        </p:txBody>
      </p:sp>
      <p:sp>
        <p:nvSpPr>
          <p:cNvPr id="85" name="Shape 85"/>
          <p:cNvSpPr txBox="1"/>
          <p:nvPr/>
        </p:nvSpPr>
        <p:spPr>
          <a:xfrm>
            <a:off x="401637" y="381000"/>
            <a:ext cx="32159574" cy="3200399"/>
          </a:xfrm>
          <a:prstGeom prst="rect">
            <a:avLst/>
          </a:prstGeom>
          <a:solidFill>
            <a:srgbClr val="006747"/>
          </a:solidFill>
          <a:ln>
            <a:noFill/>
          </a:ln>
        </p:spPr>
        <p:txBody>
          <a:bodyPr lIns="313500" tIns="156750" rIns="313500" bIns="156750" anchor="ctr" anchorCtr="0">
            <a:noAutofit/>
          </a:bodyPr>
          <a:lstStyle/>
          <a:p>
            <a:pPr marL="0" marR="0" lvl="0" indent="0" algn="ctr" rtl="0">
              <a:spcBef>
                <a:spcPts val="0"/>
              </a:spcBef>
              <a:spcAft>
                <a:spcPts val="0"/>
              </a:spcAft>
              <a:buClr>
                <a:srgbClr val="CFC493"/>
              </a:buClr>
              <a:buSzPct val="25000"/>
              <a:buFont typeface="Arial"/>
              <a:buNone/>
            </a:pPr>
            <a:r>
              <a:rPr lang="en-US" sz="6600" b="1" i="0" u="none" strike="noStrike" cap="none" dirty="0">
                <a:solidFill>
                  <a:srgbClr val="CFC493"/>
                </a:solidFill>
                <a:latin typeface="Arial"/>
                <a:ea typeface="Arial"/>
                <a:cs typeface="Arial"/>
                <a:sym typeface="Arial"/>
              </a:rPr>
              <a:t>Senior Project: </a:t>
            </a:r>
            <a:r>
              <a:rPr lang="en-US" sz="6600" b="1" i="0" u="none" strike="noStrike" cap="none" dirty="0">
                <a:solidFill>
                  <a:srgbClr val="CFC493"/>
                </a:solidFill>
                <a:latin typeface="Arial"/>
                <a:ea typeface="Arial"/>
                <a:cs typeface="Arial"/>
                <a:sym typeface="Arial"/>
              </a:rPr>
              <a:t>Trunica</a:t>
            </a:r>
            <a:r>
              <a:rPr lang="en-US" sz="6600" b="1" i="0" u="none" strike="noStrike" cap="none" dirty="0">
                <a:solidFill>
                  <a:srgbClr val="CFC493"/>
                </a:solidFill>
                <a:latin typeface="Arial"/>
                <a:ea typeface="Arial"/>
                <a:cs typeface="Arial"/>
                <a:sym typeface="Arial"/>
              </a:rPr>
              <a:t> Notepad Mobile Application</a:t>
            </a:r>
            <a:br>
              <a:rPr lang="en-US" sz="6600" b="1" i="0" u="none" strike="noStrike" cap="none" dirty="0">
                <a:solidFill>
                  <a:srgbClr val="CFC493"/>
                </a:solidFill>
                <a:latin typeface="Arial"/>
                <a:ea typeface="Arial"/>
                <a:cs typeface="Arial"/>
                <a:sym typeface="Arial"/>
              </a:rPr>
            </a:br>
            <a:r>
              <a:rPr lang="en-US" sz="4400" b="1" i="0" u="none" strike="noStrike" cap="none" dirty="0">
                <a:solidFill>
                  <a:schemeClr val="lt1"/>
                </a:solidFill>
                <a:latin typeface="Arial"/>
                <a:ea typeface="Arial"/>
                <a:cs typeface="Arial"/>
                <a:sym typeface="Arial"/>
              </a:rPr>
              <a:t>Raj Desai, David </a:t>
            </a:r>
            <a:r>
              <a:rPr lang="en-US" sz="4400" b="1" i="0" u="none" strike="noStrike" cap="none" dirty="0">
                <a:solidFill>
                  <a:schemeClr val="lt1"/>
                </a:solidFill>
                <a:latin typeface="Arial"/>
                <a:ea typeface="Arial"/>
                <a:cs typeface="Arial"/>
                <a:sym typeface="Arial"/>
              </a:rPr>
              <a:t>Nwagbuo</a:t>
            </a:r>
            <a:r>
              <a:rPr lang="en-US" sz="4400" b="1" i="0" u="none" strike="noStrike" cap="none" dirty="0">
                <a:solidFill>
                  <a:schemeClr val="lt1"/>
                </a:solidFill>
                <a:latin typeface="Arial"/>
                <a:ea typeface="Arial"/>
                <a:cs typeface="Arial"/>
                <a:sym typeface="Arial"/>
              </a:rPr>
              <a:t>, </a:t>
            </a:r>
            <a:r>
              <a:rPr lang="en-US" sz="4400" b="1" i="0" u="none" strike="noStrike" cap="none" dirty="0">
                <a:solidFill>
                  <a:schemeClr val="lt1"/>
                </a:solidFill>
                <a:latin typeface="Arial"/>
                <a:ea typeface="Arial"/>
                <a:cs typeface="Arial"/>
                <a:sym typeface="Arial"/>
              </a:rPr>
              <a:t>Antoninus</a:t>
            </a:r>
            <a:r>
              <a:rPr lang="en-US" sz="4400" b="1" i="0" u="none" strike="noStrike" cap="none" dirty="0">
                <a:solidFill>
                  <a:schemeClr val="lt1"/>
                </a:solidFill>
                <a:latin typeface="Arial"/>
                <a:ea typeface="Arial"/>
                <a:cs typeface="Arial"/>
                <a:sym typeface="Arial"/>
              </a:rPr>
              <a:t> </a:t>
            </a:r>
            <a:r>
              <a:rPr lang="en-US" sz="4400" b="1" i="0" u="none" strike="noStrike" cap="none" dirty="0">
                <a:solidFill>
                  <a:schemeClr val="lt1"/>
                </a:solidFill>
                <a:latin typeface="Arial"/>
                <a:ea typeface="Arial"/>
                <a:cs typeface="Arial"/>
                <a:sym typeface="Arial"/>
              </a:rPr>
              <a:t>Lamptey</a:t>
            </a:r>
            <a:endParaRPr lang="en-US" sz="4400" b="1" i="0" u="none" strike="noStrike" cap="none" dirty="0">
              <a:solidFill>
                <a:schemeClr val="lt1"/>
              </a:solidFill>
              <a:latin typeface="Arial"/>
              <a:ea typeface="Arial"/>
              <a:cs typeface="Arial"/>
              <a:sym typeface="Arial"/>
            </a:endParaRPr>
          </a:p>
          <a:p>
            <a:pPr marL="0" marR="0" lvl="0" indent="0" algn="ctr" rtl="0">
              <a:spcBef>
                <a:spcPts val="0"/>
              </a:spcBef>
              <a:spcAft>
                <a:spcPts val="0"/>
              </a:spcAft>
              <a:buClr>
                <a:schemeClr val="dk1"/>
              </a:buClr>
              <a:buSzPct val="25000"/>
              <a:buFont typeface="Arial"/>
              <a:buNone/>
            </a:pPr>
            <a:r>
              <a:rPr lang="en-US" sz="4400" b="0" i="0" u="sng" strike="noStrike" cap="none" dirty="0">
                <a:solidFill>
                  <a:schemeClr val="hlink"/>
                </a:solidFill>
                <a:latin typeface="Arial"/>
                <a:ea typeface="Arial"/>
                <a:cs typeface="Arial"/>
                <a:sym typeface="Arial"/>
                <a:hlinkClick r:id="rId3"/>
              </a:rPr>
              <a:t>rajdesai@mail.usf.edu</a:t>
            </a:r>
            <a:r>
              <a:rPr lang="en-US" sz="4400" b="0" i="0" u="none" strike="noStrike" cap="none" dirty="0">
                <a:solidFill>
                  <a:schemeClr val="dk1"/>
                </a:solidFill>
                <a:latin typeface="Arial"/>
                <a:ea typeface="Arial"/>
                <a:cs typeface="Arial"/>
                <a:sym typeface="Arial"/>
              </a:rPr>
              <a:t>, </a:t>
            </a:r>
            <a:r>
              <a:rPr lang="en-US" sz="4400" b="0" i="0" u="sng" strike="noStrike" cap="none" dirty="0">
                <a:solidFill>
                  <a:schemeClr val="hlink"/>
                </a:solidFill>
                <a:latin typeface="Arial"/>
                <a:ea typeface="Arial"/>
                <a:cs typeface="Arial"/>
                <a:sym typeface="Arial"/>
                <a:hlinkClick r:id="rId4"/>
              </a:rPr>
              <a:t>nwagbuo@mail.usf.edu</a:t>
            </a:r>
            <a:r>
              <a:rPr lang="en-US" sz="4400" b="0" i="0" u="none" strike="noStrike" cap="none" dirty="0">
                <a:solidFill>
                  <a:schemeClr val="dk1"/>
                </a:solidFill>
                <a:latin typeface="Arial"/>
                <a:ea typeface="Arial"/>
                <a:cs typeface="Arial"/>
                <a:sym typeface="Arial"/>
              </a:rPr>
              <a:t>, </a:t>
            </a:r>
            <a:r>
              <a:rPr lang="en-US" sz="4400" b="0" i="0" u="sng" strike="noStrike" cap="none" dirty="0">
                <a:solidFill>
                  <a:schemeClr val="hlink"/>
                </a:solidFill>
                <a:latin typeface="Arial"/>
                <a:ea typeface="Arial"/>
                <a:cs typeface="Arial"/>
                <a:sym typeface="Arial"/>
                <a:hlinkClick r:id="rId5"/>
              </a:rPr>
              <a:t>antoninus@mail.usf.edu</a:t>
            </a:r>
            <a:r>
              <a:rPr lang="en-US" sz="4400" b="0" i="0" u="none" strike="noStrike" cap="none" dirty="0">
                <a:solidFill>
                  <a:schemeClr val="dk1"/>
                </a:solidFill>
                <a:latin typeface="Arial"/>
                <a:ea typeface="Arial"/>
                <a:cs typeface="Arial"/>
                <a:sym typeface="Arial"/>
              </a:rPr>
              <a:t> </a:t>
            </a:r>
            <a:r>
              <a:rPr lang="en-US" sz="4000" b="0" i="0" u="sng" strike="noStrike" cap="none" dirty="0">
                <a:solidFill>
                  <a:schemeClr val="lt1"/>
                </a:solidFill>
                <a:latin typeface="Arial"/>
                <a:ea typeface="Arial"/>
                <a:cs typeface="Arial"/>
                <a:sym typeface="Arial"/>
              </a:rPr>
              <a:t/>
            </a:r>
            <a:br>
              <a:rPr lang="en-US" sz="4000" b="0" i="0" u="sng" strike="noStrike" cap="none" dirty="0">
                <a:solidFill>
                  <a:schemeClr val="lt1"/>
                </a:solidFill>
                <a:latin typeface="Arial"/>
                <a:ea typeface="Arial"/>
                <a:cs typeface="Arial"/>
                <a:sym typeface="Arial"/>
              </a:rPr>
            </a:br>
            <a:r>
              <a:rPr lang="en-US" sz="4400" b="1" i="0" u="none" strike="noStrike" cap="none" dirty="0">
                <a:solidFill>
                  <a:schemeClr val="lt1"/>
                </a:solidFill>
                <a:latin typeface="Arial"/>
                <a:ea typeface="Arial"/>
                <a:cs typeface="Arial"/>
                <a:sym typeface="Arial"/>
              </a:rPr>
              <a:t>Department of Computer Science and Engineering</a:t>
            </a:r>
          </a:p>
        </p:txBody>
      </p:sp>
      <p:pic>
        <p:nvPicPr>
          <p:cNvPr id="86" name="Shape 86"/>
          <p:cNvPicPr preferRelativeResize="0"/>
          <p:nvPr/>
        </p:nvPicPr>
        <p:blipFill rotWithShape="1">
          <a:blip r:embed="rId6">
            <a:alphaModFix/>
          </a:blip>
          <a:srcRect/>
          <a:stretch/>
        </p:blipFill>
        <p:spPr>
          <a:xfrm>
            <a:off x="29071887" y="639762"/>
            <a:ext cx="3167061" cy="2636836"/>
          </a:xfrm>
          <a:prstGeom prst="rect">
            <a:avLst/>
          </a:prstGeom>
          <a:noFill/>
          <a:ln>
            <a:noFill/>
          </a:ln>
        </p:spPr>
      </p:pic>
      <p:sp>
        <p:nvSpPr>
          <p:cNvPr id="87" name="Shape 87"/>
          <p:cNvSpPr txBox="1"/>
          <p:nvPr/>
        </p:nvSpPr>
        <p:spPr>
          <a:xfrm>
            <a:off x="401637" y="4191000"/>
            <a:ext cx="10190161" cy="749299"/>
          </a:xfrm>
          <a:prstGeom prst="rect">
            <a:avLst/>
          </a:prstGeom>
          <a:solidFill>
            <a:srgbClr val="006747"/>
          </a:solidFill>
          <a:ln>
            <a:noFill/>
          </a:ln>
        </p:spPr>
        <p:txBody>
          <a:bodyPr lIns="313500" tIns="156750" rIns="313500" bIns="156750" anchor="ctr" anchorCtr="0">
            <a:noAutofit/>
          </a:bodyPr>
          <a:lstStyle/>
          <a:p>
            <a:pPr marL="0" marR="0" lvl="0" indent="0" algn="ctr" rtl="0">
              <a:spcBef>
                <a:spcPts val="0"/>
              </a:spcBef>
              <a:spcAft>
                <a:spcPts val="0"/>
              </a:spcAft>
              <a:buClr>
                <a:schemeClr val="lt1"/>
              </a:buClr>
              <a:buSzPct val="25000"/>
              <a:buFont typeface="Arial"/>
              <a:buNone/>
            </a:pPr>
            <a:r>
              <a:rPr lang="en-US" sz="3600" b="1" i="0" u="none" strike="noStrike" cap="none" dirty="0">
                <a:solidFill>
                  <a:schemeClr val="lt1"/>
                </a:solidFill>
                <a:latin typeface="Arial"/>
                <a:ea typeface="Arial"/>
                <a:cs typeface="Arial"/>
                <a:sym typeface="Arial"/>
              </a:rPr>
              <a:t>Background</a:t>
            </a:r>
          </a:p>
        </p:txBody>
      </p:sp>
      <p:sp>
        <p:nvSpPr>
          <p:cNvPr id="88" name="Shape 88"/>
          <p:cNvSpPr txBox="1"/>
          <p:nvPr/>
        </p:nvSpPr>
        <p:spPr>
          <a:xfrm>
            <a:off x="0" y="20878800"/>
            <a:ext cx="32918400" cy="1066799"/>
          </a:xfrm>
          <a:prstGeom prst="rect">
            <a:avLst/>
          </a:prstGeom>
          <a:solidFill>
            <a:srgbClr val="006747"/>
          </a:solidFill>
          <a:ln>
            <a:noFill/>
          </a:ln>
        </p:spPr>
        <p:txBody>
          <a:bodyPr lIns="313500" tIns="156750" rIns="313500" bIns="156750" anchor="ctr" anchorCtr="0">
            <a:noAutofit/>
          </a:bodyPr>
          <a:lstStyle/>
          <a:p>
            <a:pPr marL="0" marR="0" lvl="0" indent="0" algn="ctr" rtl="0">
              <a:spcBef>
                <a:spcPts val="0"/>
              </a:spcBef>
              <a:spcAft>
                <a:spcPts val="0"/>
              </a:spcAft>
              <a:buClr>
                <a:schemeClr val="dk1"/>
              </a:buClr>
              <a:buFont typeface="Arial"/>
              <a:buNone/>
            </a:pPr>
            <a:endParaRPr sz="3200" b="0" i="0" u="none" strike="noStrike" cap="none" dirty="0">
              <a:solidFill>
                <a:srgbClr val="CFC493"/>
              </a:solidFill>
              <a:latin typeface="Calibri"/>
              <a:ea typeface="Calibri"/>
              <a:cs typeface="Calibri"/>
              <a:sym typeface="Calibri"/>
            </a:endParaRPr>
          </a:p>
        </p:txBody>
      </p:sp>
      <p:sp>
        <p:nvSpPr>
          <p:cNvPr id="89" name="Shape 89"/>
          <p:cNvSpPr/>
          <p:nvPr/>
        </p:nvSpPr>
        <p:spPr>
          <a:xfrm>
            <a:off x="0" y="20977225"/>
            <a:ext cx="32918400" cy="83185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CFC493"/>
              </a:buClr>
              <a:buSzPct val="25000"/>
              <a:buFont typeface="Arial"/>
              <a:buNone/>
            </a:pPr>
            <a:r>
              <a:rPr lang="en-US" sz="4800" b="1" i="0" u="none" strike="noStrike" cap="none" dirty="0">
                <a:solidFill>
                  <a:srgbClr val="CFC493"/>
                </a:solidFill>
                <a:latin typeface="Arial"/>
                <a:ea typeface="Arial"/>
                <a:cs typeface="Arial"/>
                <a:sym typeface="Arial"/>
              </a:rPr>
              <a:t>Senior Project (CIS 4910) Spring 2016</a:t>
            </a:r>
          </a:p>
        </p:txBody>
      </p:sp>
      <p:cxnSp>
        <p:nvCxnSpPr>
          <p:cNvPr id="90" name="Shape 90"/>
          <p:cNvCxnSpPr/>
          <p:nvPr/>
        </p:nvCxnSpPr>
        <p:spPr>
          <a:xfrm>
            <a:off x="10972800" y="4114800"/>
            <a:ext cx="0" cy="16535399"/>
          </a:xfrm>
          <a:prstGeom prst="straightConnector1">
            <a:avLst/>
          </a:prstGeom>
          <a:noFill/>
          <a:ln w="44450" cap="flat" cmpd="sng">
            <a:solidFill>
              <a:schemeClr val="dk1"/>
            </a:solidFill>
            <a:prstDash val="solid"/>
            <a:round/>
            <a:headEnd type="none" w="med" len="med"/>
            <a:tailEnd type="none" w="med" len="med"/>
          </a:ln>
        </p:spPr>
      </p:cxnSp>
      <p:cxnSp>
        <p:nvCxnSpPr>
          <p:cNvPr id="91" name="Shape 91"/>
          <p:cNvCxnSpPr/>
          <p:nvPr/>
        </p:nvCxnSpPr>
        <p:spPr>
          <a:xfrm>
            <a:off x="21945600" y="4114800"/>
            <a:ext cx="0" cy="16535399"/>
          </a:xfrm>
          <a:prstGeom prst="straightConnector1">
            <a:avLst/>
          </a:prstGeom>
          <a:noFill/>
          <a:ln w="44450" cap="flat" cmpd="sng">
            <a:solidFill>
              <a:schemeClr val="dk1"/>
            </a:solidFill>
            <a:prstDash val="solid"/>
            <a:round/>
            <a:headEnd type="none" w="med" len="med"/>
            <a:tailEnd type="none" w="med" len="med"/>
          </a:ln>
        </p:spPr>
      </p:cxnSp>
      <p:sp>
        <p:nvSpPr>
          <p:cNvPr id="92" name="Shape 92"/>
          <p:cNvSpPr txBox="1"/>
          <p:nvPr/>
        </p:nvSpPr>
        <p:spPr>
          <a:xfrm>
            <a:off x="11364125" y="4191000"/>
            <a:ext cx="10190100" cy="749400"/>
          </a:xfrm>
          <a:prstGeom prst="rect">
            <a:avLst/>
          </a:prstGeom>
          <a:solidFill>
            <a:srgbClr val="006747"/>
          </a:solidFill>
          <a:ln>
            <a:noFill/>
          </a:ln>
        </p:spPr>
        <p:txBody>
          <a:bodyPr lIns="313500" tIns="156750" rIns="313500" bIns="156750" anchor="ctr" anchorCtr="0">
            <a:noAutofit/>
          </a:bodyPr>
          <a:lstStyle/>
          <a:p>
            <a:pPr marL="0" marR="0" lvl="0" indent="0" algn="ctr" rtl="0">
              <a:spcBef>
                <a:spcPts val="0"/>
              </a:spcBef>
              <a:spcAft>
                <a:spcPts val="0"/>
              </a:spcAft>
              <a:buClr>
                <a:schemeClr val="lt1"/>
              </a:buClr>
              <a:buSzPct val="25000"/>
              <a:buFont typeface="Arial"/>
              <a:buNone/>
            </a:pPr>
            <a:r>
              <a:rPr lang="en-US" sz="3600" b="1" dirty="0">
                <a:solidFill>
                  <a:schemeClr val="lt1"/>
                </a:solidFill>
              </a:rPr>
              <a:t>Diagrams</a:t>
            </a:r>
          </a:p>
        </p:txBody>
      </p:sp>
      <p:sp>
        <p:nvSpPr>
          <p:cNvPr id="93" name="Shape 93"/>
          <p:cNvSpPr txBox="1"/>
          <p:nvPr/>
        </p:nvSpPr>
        <p:spPr>
          <a:xfrm>
            <a:off x="22326600" y="4191000"/>
            <a:ext cx="10190162" cy="749299"/>
          </a:xfrm>
          <a:prstGeom prst="rect">
            <a:avLst/>
          </a:prstGeom>
          <a:solidFill>
            <a:srgbClr val="006747"/>
          </a:solidFill>
          <a:ln>
            <a:noFill/>
          </a:ln>
        </p:spPr>
        <p:txBody>
          <a:bodyPr lIns="313500" tIns="156750" rIns="313500" bIns="156750" anchor="ctr" anchorCtr="0">
            <a:noAutofit/>
          </a:bodyPr>
          <a:lstStyle/>
          <a:p>
            <a:pPr marL="0" marR="0" lvl="0" indent="0" algn="ctr" rtl="0">
              <a:spcBef>
                <a:spcPts val="0"/>
              </a:spcBef>
              <a:spcAft>
                <a:spcPts val="0"/>
              </a:spcAft>
              <a:buClr>
                <a:schemeClr val="lt1"/>
              </a:buClr>
              <a:buSzPct val="25000"/>
              <a:buFont typeface="Arial"/>
              <a:buNone/>
            </a:pPr>
            <a:r>
              <a:rPr lang="en-US" sz="3600" b="1" i="0" u="none" strike="noStrike" cap="none" dirty="0">
                <a:solidFill>
                  <a:schemeClr val="lt1"/>
                </a:solidFill>
                <a:latin typeface="Arial"/>
                <a:ea typeface="Arial"/>
                <a:cs typeface="Arial"/>
                <a:sym typeface="Arial"/>
              </a:rPr>
              <a:t>Implementation</a:t>
            </a:r>
            <a:r>
              <a:rPr lang="en-US" sz="3600" b="1" dirty="0">
                <a:solidFill>
                  <a:schemeClr val="lt1"/>
                </a:solidFill>
              </a:rPr>
              <a:t> and Design</a:t>
            </a:r>
          </a:p>
        </p:txBody>
      </p:sp>
      <p:sp>
        <p:nvSpPr>
          <p:cNvPr id="94" name="Shape 94"/>
          <p:cNvSpPr txBox="1"/>
          <p:nvPr/>
        </p:nvSpPr>
        <p:spPr>
          <a:xfrm>
            <a:off x="390938" y="5243583"/>
            <a:ext cx="10190161" cy="224676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b="0" i="0" u="none" strike="noStrike" cap="none" dirty="0">
                <a:solidFill>
                  <a:schemeClr val="dk1"/>
                </a:solidFill>
                <a:latin typeface="Times New Roman"/>
                <a:ea typeface="Times New Roman"/>
                <a:cs typeface="Times New Roman"/>
                <a:sym typeface="Times New Roman"/>
              </a:rPr>
              <a:t>Trunica</a:t>
            </a:r>
            <a:r>
              <a:rPr lang="en-US" sz="2800" b="0" i="0" u="none" strike="noStrike" cap="none" dirty="0">
                <a:solidFill>
                  <a:schemeClr val="dk1"/>
                </a:solidFill>
                <a:latin typeface="Times New Roman"/>
                <a:ea typeface="Times New Roman"/>
                <a:cs typeface="Times New Roman"/>
                <a:sym typeface="Times New Roman"/>
              </a:rPr>
              <a:t> is a local Tampa based company which specializes in creating applications and helping local businesses by </a:t>
            </a:r>
            <a:r>
              <a:rPr lang="en-US" sz="2800" b="0" i="0" u="none" strike="noStrike" cap="none" dirty="0" smtClean="0">
                <a:solidFill>
                  <a:schemeClr val="dk1"/>
                </a:solidFill>
                <a:latin typeface="Times New Roman"/>
                <a:ea typeface="Times New Roman"/>
                <a:cs typeface="Times New Roman"/>
                <a:sym typeface="Times New Roman"/>
              </a:rPr>
              <a:t>providing </a:t>
            </a:r>
            <a:r>
              <a:rPr lang="en-US" sz="2800" b="0" i="0" u="none" strike="noStrike" cap="none" dirty="0">
                <a:solidFill>
                  <a:schemeClr val="dk1"/>
                </a:solidFill>
                <a:latin typeface="Times New Roman"/>
                <a:ea typeface="Times New Roman"/>
                <a:cs typeface="Times New Roman"/>
                <a:sym typeface="Times New Roman"/>
              </a:rPr>
              <a:t>their mobile expertise to advertise </a:t>
            </a:r>
            <a:r>
              <a:rPr lang="en-US" sz="2800" b="0" i="0" u="none" strike="noStrike" cap="none" dirty="0" smtClean="0">
                <a:solidFill>
                  <a:schemeClr val="dk1"/>
                </a:solidFill>
                <a:latin typeface="Times New Roman"/>
                <a:ea typeface="Times New Roman"/>
                <a:cs typeface="Times New Roman"/>
                <a:sym typeface="Times New Roman"/>
              </a:rPr>
              <a:t>the </a:t>
            </a:r>
            <a:r>
              <a:rPr lang="en-US" sz="2800" b="0" i="0" u="none" strike="noStrike" cap="none" dirty="0">
                <a:solidFill>
                  <a:schemeClr val="dk1"/>
                </a:solidFill>
                <a:latin typeface="Times New Roman"/>
                <a:ea typeface="Times New Roman"/>
                <a:cs typeface="Times New Roman"/>
                <a:sym typeface="Times New Roman"/>
              </a:rPr>
              <a:t>businesses. Since the company specializes in creating applications, our project is to create a mobile application using one of their most common software called Apache Cordova.</a:t>
            </a:r>
          </a:p>
        </p:txBody>
      </p:sp>
      <p:sp>
        <p:nvSpPr>
          <p:cNvPr id="95" name="Shape 95"/>
          <p:cNvSpPr txBox="1"/>
          <p:nvPr/>
        </p:nvSpPr>
        <p:spPr>
          <a:xfrm>
            <a:off x="401637" y="7712889"/>
            <a:ext cx="10190161" cy="749299"/>
          </a:xfrm>
          <a:prstGeom prst="rect">
            <a:avLst/>
          </a:prstGeom>
          <a:solidFill>
            <a:srgbClr val="006747"/>
          </a:solidFill>
          <a:ln>
            <a:noFill/>
          </a:ln>
        </p:spPr>
        <p:txBody>
          <a:bodyPr lIns="313500" tIns="156750" rIns="313500" bIns="156750" anchor="ctr" anchorCtr="0">
            <a:noAutofit/>
          </a:bodyPr>
          <a:lstStyle/>
          <a:p>
            <a:pPr marL="0" marR="0" lvl="0" indent="0" algn="ctr" rtl="0">
              <a:spcBef>
                <a:spcPts val="0"/>
              </a:spcBef>
              <a:spcAft>
                <a:spcPts val="0"/>
              </a:spcAft>
              <a:buClr>
                <a:schemeClr val="lt1"/>
              </a:buClr>
              <a:buSzPct val="25000"/>
              <a:buFont typeface="Arial"/>
              <a:buNone/>
            </a:pPr>
            <a:r>
              <a:rPr lang="en-US" sz="3600" b="1" u="none" dirty="0">
                <a:solidFill>
                  <a:schemeClr val="lt1"/>
                </a:solidFill>
                <a:latin typeface="Arial"/>
                <a:ea typeface="Arial"/>
                <a:cs typeface="Arial"/>
                <a:sym typeface="Arial"/>
              </a:rPr>
              <a:t>Problem</a:t>
            </a:r>
          </a:p>
        </p:txBody>
      </p:sp>
      <p:sp>
        <p:nvSpPr>
          <p:cNvPr id="96" name="Shape 96"/>
          <p:cNvSpPr txBox="1"/>
          <p:nvPr/>
        </p:nvSpPr>
        <p:spPr>
          <a:xfrm>
            <a:off x="390939" y="8658360"/>
            <a:ext cx="10190161" cy="267765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dirty="0">
                <a:solidFill>
                  <a:schemeClr val="dk1"/>
                </a:solidFill>
                <a:latin typeface="Times New Roman"/>
                <a:ea typeface="Times New Roman"/>
                <a:cs typeface="Times New Roman"/>
                <a:sym typeface="Times New Roman"/>
              </a:rPr>
              <a:t>Develop a mobile application using the Cross </a:t>
            </a:r>
            <a:r>
              <a:rPr lang="en-US" sz="2800" dirty="0" smtClean="0">
                <a:solidFill>
                  <a:schemeClr val="dk1"/>
                </a:solidFill>
                <a:latin typeface="Times New Roman"/>
                <a:ea typeface="Times New Roman"/>
                <a:cs typeface="Times New Roman"/>
                <a:sym typeface="Times New Roman"/>
              </a:rPr>
              <a:t>Platform Environment called </a:t>
            </a:r>
            <a:r>
              <a:rPr lang="en-US" sz="2800" dirty="0">
                <a:solidFill>
                  <a:schemeClr val="dk1"/>
                </a:solidFill>
                <a:latin typeface="Times New Roman"/>
                <a:ea typeface="Times New Roman"/>
                <a:cs typeface="Times New Roman"/>
                <a:sym typeface="Times New Roman"/>
              </a:rPr>
              <a:t>Apache Cordova in Visual Studio 2015. The mobile application has to incorporate the functionality of a notepad application which will need to utilize geo-location. This application will allow users to take notes anywhere they desire and the notes would add a geo-tag to them to pinpoint locations.</a:t>
            </a:r>
          </a:p>
        </p:txBody>
      </p:sp>
      <p:sp>
        <p:nvSpPr>
          <p:cNvPr id="97" name="Shape 97"/>
          <p:cNvSpPr txBox="1"/>
          <p:nvPr/>
        </p:nvSpPr>
        <p:spPr>
          <a:xfrm>
            <a:off x="326100" y="11394846"/>
            <a:ext cx="10190161" cy="749299"/>
          </a:xfrm>
          <a:prstGeom prst="rect">
            <a:avLst/>
          </a:prstGeom>
          <a:solidFill>
            <a:srgbClr val="006747"/>
          </a:solidFill>
          <a:ln>
            <a:noFill/>
          </a:ln>
        </p:spPr>
        <p:txBody>
          <a:bodyPr lIns="313500" tIns="156750" rIns="313500" bIns="156750" anchor="ctr" anchorCtr="0">
            <a:noAutofit/>
          </a:bodyPr>
          <a:lstStyle/>
          <a:p>
            <a:pPr marL="0" marR="0" lvl="0" indent="0" algn="ctr" rtl="0">
              <a:spcBef>
                <a:spcPts val="0"/>
              </a:spcBef>
              <a:spcAft>
                <a:spcPts val="0"/>
              </a:spcAft>
              <a:buClr>
                <a:schemeClr val="lt1"/>
              </a:buClr>
              <a:buSzPct val="25000"/>
              <a:buFont typeface="Arial"/>
              <a:buNone/>
            </a:pPr>
            <a:r>
              <a:rPr lang="en-US" sz="3600" b="1" u="none" dirty="0">
                <a:solidFill>
                  <a:schemeClr val="lt1"/>
                </a:solidFill>
                <a:latin typeface="Arial"/>
                <a:ea typeface="Arial"/>
                <a:cs typeface="Arial"/>
                <a:sym typeface="Arial"/>
              </a:rPr>
              <a:t>Requirements</a:t>
            </a:r>
          </a:p>
        </p:txBody>
      </p:sp>
      <p:sp>
        <p:nvSpPr>
          <p:cNvPr id="98" name="Shape 98"/>
          <p:cNvSpPr txBox="1"/>
          <p:nvPr/>
        </p:nvSpPr>
        <p:spPr>
          <a:xfrm>
            <a:off x="390939" y="12423092"/>
            <a:ext cx="10190161" cy="8340745"/>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dk1"/>
              </a:buClr>
              <a:buSzPct val="100000"/>
              <a:buFont typeface="Calibri"/>
              <a:buAutoNum type="arabicPeriod"/>
            </a:pPr>
            <a:r>
              <a:rPr lang="en-US" sz="2800" dirty="0">
                <a:solidFill>
                  <a:schemeClr val="dk1"/>
                </a:solidFill>
                <a:latin typeface="Times New Roman"/>
                <a:ea typeface="Times New Roman"/>
                <a:cs typeface="Times New Roman"/>
                <a:sym typeface="Times New Roman"/>
              </a:rPr>
              <a:t>To develop a mobile application that will function as a notepad (i.e. Notepad Application) which will be developed/deployed in the Apache Cordova software (A cross-platform environment).</a:t>
            </a:r>
          </a:p>
          <a:p>
            <a:pPr marL="514350" marR="0" lvl="0" indent="-514350" algn="l" rtl="0">
              <a:spcBef>
                <a:spcPts val="0"/>
              </a:spcBef>
              <a:spcAft>
                <a:spcPts val="0"/>
              </a:spcAft>
              <a:buClr>
                <a:schemeClr val="dk1"/>
              </a:buClr>
              <a:buSzPct val="100000"/>
              <a:buFont typeface="Calibri"/>
              <a:buAutoNum type="arabicPeriod"/>
            </a:pPr>
            <a:r>
              <a:rPr lang="en-US" sz="2800" dirty="0">
                <a:solidFill>
                  <a:schemeClr val="dk1"/>
                </a:solidFill>
                <a:latin typeface="Times New Roman"/>
                <a:ea typeface="Times New Roman"/>
                <a:cs typeface="Times New Roman"/>
                <a:sym typeface="Times New Roman"/>
              </a:rPr>
              <a:t> The mobile application needs to incorporate the concept of geo-location. The longitude and latitude will be recorded from the location that a specific note is made.</a:t>
            </a:r>
          </a:p>
          <a:p>
            <a:pPr marL="514350" marR="0" lvl="0" indent="-514350" algn="l" rtl="0">
              <a:spcBef>
                <a:spcPts val="0"/>
              </a:spcBef>
              <a:spcAft>
                <a:spcPts val="0"/>
              </a:spcAft>
              <a:buClr>
                <a:schemeClr val="dk1"/>
              </a:buClr>
              <a:buSzPct val="100000"/>
              <a:buFont typeface="Calibri"/>
              <a:buAutoNum type="arabicPeriod"/>
            </a:pPr>
            <a:r>
              <a:rPr lang="en-US" sz="2800" dirty="0">
                <a:solidFill>
                  <a:schemeClr val="dk1"/>
                </a:solidFill>
                <a:latin typeface="Times New Roman"/>
                <a:ea typeface="Times New Roman"/>
                <a:cs typeface="Times New Roman"/>
                <a:sym typeface="Times New Roman"/>
              </a:rPr>
              <a:t>The notes saved in the notepad application would be pushed to the Azure cloud database. Usually in a given time frame of 1-2 minutes.</a:t>
            </a:r>
          </a:p>
          <a:p>
            <a:pPr marL="514350" marR="0" lvl="0" indent="-514350" algn="l" rtl="0">
              <a:spcBef>
                <a:spcPts val="0"/>
              </a:spcBef>
              <a:spcAft>
                <a:spcPts val="0"/>
              </a:spcAft>
              <a:buClr>
                <a:schemeClr val="dk1"/>
              </a:buClr>
              <a:buSzPct val="100000"/>
              <a:buFont typeface="Calibri"/>
              <a:buAutoNum type="arabicPeriod"/>
            </a:pPr>
            <a:r>
              <a:rPr lang="en-US" sz="2800" dirty="0">
                <a:solidFill>
                  <a:schemeClr val="dk1"/>
                </a:solidFill>
                <a:latin typeface="Times New Roman"/>
                <a:ea typeface="Times New Roman"/>
                <a:cs typeface="Times New Roman"/>
                <a:sym typeface="Times New Roman"/>
              </a:rPr>
              <a:t>Users should be able to access any notes in a given radius of 30 - 50 miles depending on the specific location.</a:t>
            </a:r>
          </a:p>
          <a:p>
            <a:pPr marL="514350" marR="0" lvl="0" indent="-514350" algn="l" rtl="0">
              <a:spcBef>
                <a:spcPts val="0"/>
              </a:spcBef>
              <a:spcAft>
                <a:spcPts val="0"/>
              </a:spcAft>
              <a:buClr>
                <a:schemeClr val="dk1"/>
              </a:buClr>
              <a:buSzPct val="100000"/>
              <a:buFont typeface="Calibri"/>
              <a:buAutoNum type="arabicPeriod"/>
            </a:pPr>
            <a:r>
              <a:rPr lang="en-US" sz="2800" dirty="0">
                <a:solidFill>
                  <a:schemeClr val="dk1"/>
                </a:solidFill>
                <a:latin typeface="Times New Roman"/>
                <a:ea typeface="Times New Roman"/>
                <a:cs typeface="Times New Roman"/>
                <a:sym typeface="Times New Roman"/>
              </a:rPr>
              <a:t>The application will have a privacy lock where the user decides whether or not to allow other users at a given location to access their notes.</a:t>
            </a:r>
          </a:p>
          <a:p>
            <a:pPr marL="514350" marR="0" lvl="0" indent="-514350" algn="l" rtl="0">
              <a:spcBef>
                <a:spcPts val="0"/>
              </a:spcBef>
              <a:spcAft>
                <a:spcPts val="0"/>
              </a:spcAft>
              <a:buClr>
                <a:schemeClr val="dk1"/>
              </a:buClr>
              <a:buSzPct val="100000"/>
              <a:buFont typeface="Calibri"/>
              <a:buAutoNum type="arabicPeriod"/>
            </a:pPr>
            <a:r>
              <a:rPr lang="en-US" sz="2800" dirty="0">
                <a:solidFill>
                  <a:schemeClr val="dk1"/>
                </a:solidFill>
                <a:latin typeface="Times New Roman"/>
                <a:ea typeface="Times New Roman"/>
                <a:cs typeface="Times New Roman"/>
                <a:sym typeface="Times New Roman"/>
              </a:rPr>
              <a:t>The application should also have a delay note feature which would allow the user to write a note presumably at home or any other place  after visiting a specific location (i.e., A person writes a note about a restaurant at home after eating dinner at that restaurant).</a:t>
            </a:r>
          </a:p>
          <a:p>
            <a:pPr marL="0" marR="0" lvl="0" indent="0" algn="l" rtl="0">
              <a:spcBef>
                <a:spcPts val="0"/>
              </a:spcBef>
              <a:spcAft>
                <a:spcPts val="0"/>
              </a:spcAft>
              <a:buNone/>
            </a:pPr>
            <a:endParaRPr sz="3200" dirty="0">
              <a:solidFill>
                <a:schemeClr val="dk1"/>
              </a:solidFill>
              <a:latin typeface="Times New Roman"/>
              <a:ea typeface="Times New Roman"/>
              <a:cs typeface="Times New Roman"/>
              <a:sym typeface="Times New Roman"/>
            </a:endParaRPr>
          </a:p>
        </p:txBody>
      </p:sp>
      <p:pic>
        <p:nvPicPr>
          <p:cNvPr id="99" name="Shape 99"/>
          <p:cNvPicPr preferRelativeResize="0"/>
          <p:nvPr/>
        </p:nvPicPr>
        <p:blipFill>
          <a:blip r:embed="rId7">
            <a:alphaModFix/>
          </a:blip>
          <a:stretch>
            <a:fillRect/>
          </a:stretch>
        </p:blipFill>
        <p:spPr>
          <a:xfrm>
            <a:off x="11605912" y="5382483"/>
            <a:ext cx="4710024" cy="8984525"/>
          </a:xfrm>
          <a:prstGeom prst="rect">
            <a:avLst/>
          </a:prstGeom>
          <a:noFill/>
          <a:ln>
            <a:noFill/>
          </a:ln>
        </p:spPr>
      </p:pic>
      <p:pic>
        <p:nvPicPr>
          <p:cNvPr id="100" name="Shape 100"/>
          <p:cNvPicPr preferRelativeResize="0"/>
          <p:nvPr/>
        </p:nvPicPr>
        <p:blipFill>
          <a:blip r:embed="rId8">
            <a:alphaModFix/>
          </a:blip>
          <a:stretch>
            <a:fillRect/>
          </a:stretch>
        </p:blipFill>
        <p:spPr>
          <a:xfrm>
            <a:off x="16650625" y="5288425"/>
            <a:ext cx="4710000" cy="9125625"/>
          </a:xfrm>
          <a:prstGeom prst="rect">
            <a:avLst/>
          </a:prstGeom>
          <a:noFill/>
          <a:ln>
            <a:noFill/>
          </a:ln>
        </p:spPr>
      </p:pic>
      <p:pic>
        <p:nvPicPr>
          <p:cNvPr id="101" name="Shape 101"/>
          <p:cNvPicPr preferRelativeResize="0"/>
          <p:nvPr/>
        </p:nvPicPr>
        <p:blipFill>
          <a:blip r:embed="rId9">
            <a:alphaModFix/>
          </a:blip>
          <a:stretch>
            <a:fillRect/>
          </a:stretch>
        </p:blipFill>
        <p:spPr>
          <a:xfrm>
            <a:off x="11166075" y="15411348"/>
            <a:ext cx="10576325" cy="4085326"/>
          </a:xfrm>
          <a:prstGeom prst="rect">
            <a:avLst/>
          </a:prstGeom>
          <a:noFill/>
          <a:ln>
            <a:noFill/>
          </a:ln>
        </p:spPr>
      </p:pic>
      <p:sp>
        <p:nvSpPr>
          <p:cNvPr id="102" name="Shape 102"/>
          <p:cNvSpPr txBox="1"/>
          <p:nvPr/>
        </p:nvSpPr>
        <p:spPr>
          <a:xfrm>
            <a:off x="22326600" y="5187150"/>
            <a:ext cx="9912300" cy="14625900"/>
          </a:xfrm>
          <a:prstGeom prst="rect">
            <a:avLst/>
          </a:prstGeom>
          <a:noFill/>
          <a:ln>
            <a:noFill/>
          </a:ln>
        </p:spPr>
        <p:txBody>
          <a:bodyPr lIns="91425" tIns="91425" rIns="91425" bIns="91425" anchor="t" anchorCtr="0">
            <a:noAutofit/>
          </a:bodyPr>
          <a:lstStyle/>
          <a:p>
            <a:pPr marR="292100" lvl="0" algn="just" rtl="0">
              <a:lnSpc>
                <a:spcPct val="103000"/>
              </a:lnSpc>
              <a:spcBef>
                <a:spcPts val="0"/>
              </a:spcBef>
              <a:buNone/>
            </a:pPr>
            <a:r>
              <a:rPr lang="en-US" sz="3000" dirty="0">
                <a:solidFill>
                  <a:schemeClr val="dk1"/>
                </a:solidFill>
                <a:latin typeface="Times New Roman"/>
                <a:ea typeface="Times New Roman"/>
                <a:cs typeface="Times New Roman"/>
                <a:sym typeface="Times New Roman"/>
              </a:rPr>
              <a:t>1. Figure 1 shows the home screen which displays all the current notes in a given radius of the user as well as any locally stored notes. There is a refresh button on this screen that updates the list of notes with the user’s new location and/or selected radius.</a:t>
            </a:r>
          </a:p>
          <a:p>
            <a:pPr marR="292100" lvl="0" algn="just" rtl="0">
              <a:lnSpc>
                <a:spcPct val="103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 </a:t>
            </a:r>
          </a:p>
          <a:p>
            <a:pPr marR="292100" lvl="0" algn="just" rtl="0">
              <a:lnSpc>
                <a:spcPct val="103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2. The home screen features a “Settings” button on the top left that allows to user to see their current GPS coordinates as well as edit the radius in which notes are scanned for on the cloud. This can be seen in figure 2..</a:t>
            </a:r>
          </a:p>
          <a:p>
            <a:pPr marL="63500" marR="292100" lvl="0" indent="-69850" algn="just" rtl="0">
              <a:lnSpc>
                <a:spcPct val="103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 </a:t>
            </a:r>
          </a:p>
          <a:p>
            <a:pPr marR="292100" lvl="0" algn="just" rtl="0">
              <a:lnSpc>
                <a:spcPct val="103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3. The “Add Note” option in the top right corner allows user to create a brand new note which will lead them to a new screen giving a two sets of text boxes; one for the subject, which is essentially the title of the note and the second for the actual content of the note.</a:t>
            </a:r>
          </a:p>
          <a:p>
            <a:pPr marL="63500" marR="292100" lvl="0" indent="-69850" algn="just" rtl="0">
              <a:lnSpc>
                <a:spcPct val="103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 </a:t>
            </a:r>
          </a:p>
          <a:p>
            <a:pPr marR="0" lvl="0" algn="l" rtl="0">
              <a:lnSpc>
                <a:spcPct val="100000"/>
              </a:lnSpc>
              <a:spcBef>
                <a:spcPts val="0"/>
              </a:spcBef>
              <a:spcAft>
                <a:spcPts val="0"/>
              </a:spcAft>
              <a:buNone/>
            </a:pPr>
            <a:r>
              <a:rPr lang="en-US" sz="3000" dirty="0">
                <a:solidFill>
                  <a:schemeClr val="dk1"/>
                </a:solidFill>
                <a:latin typeface="Times New Roman"/>
                <a:ea typeface="Times New Roman"/>
                <a:cs typeface="Times New Roman"/>
                <a:sym typeface="Times New Roman"/>
              </a:rPr>
              <a:t>4. There is also a “Add Location” button on the top right of the Add Note screen that allows the user to attach their current GPS coordinates to the note.</a:t>
            </a:r>
          </a:p>
          <a:p>
            <a:pPr lvl="0" rtl="0">
              <a:lnSpc>
                <a:spcPct val="11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 </a:t>
            </a:r>
          </a:p>
          <a:p>
            <a:pPr marR="165100" lvl="0" rtl="0">
              <a:lnSpc>
                <a:spcPct val="120909"/>
              </a:lnSpc>
              <a:spcBef>
                <a:spcPts val="0"/>
              </a:spcBef>
              <a:buNone/>
            </a:pPr>
            <a:r>
              <a:rPr lang="en-US" sz="3000" dirty="0">
                <a:solidFill>
                  <a:schemeClr val="dk1"/>
                </a:solidFill>
                <a:latin typeface="Times New Roman"/>
                <a:ea typeface="Times New Roman"/>
                <a:cs typeface="Times New Roman"/>
                <a:sym typeface="Times New Roman"/>
              </a:rPr>
              <a:t>5.  In addition, there is also a “cancel” or “back” button on the top left side of the “Add Note” and “Settings” pages that take the users back to the home screen with their notes</a:t>
            </a:r>
          </a:p>
          <a:p>
            <a:pPr marR="165100" lvl="0" rtl="0">
              <a:lnSpc>
                <a:spcPct val="120909"/>
              </a:lnSpc>
              <a:spcBef>
                <a:spcPts val="0"/>
              </a:spcBef>
              <a:buNone/>
            </a:pPr>
            <a:endParaRPr sz="3000" dirty="0">
              <a:solidFill>
                <a:schemeClr val="dk1"/>
              </a:solidFill>
              <a:latin typeface="Times New Roman"/>
              <a:ea typeface="Times New Roman"/>
              <a:cs typeface="Times New Roman"/>
              <a:sym typeface="Times New Roman"/>
            </a:endParaRPr>
          </a:p>
          <a:p>
            <a:pPr marR="165100" lvl="0" rtl="0">
              <a:lnSpc>
                <a:spcPct val="120909"/>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6. Figure 3 is a flowchart that illustrates the different buttons and options available to the user on each screen. It ties together all the design points above and shows how each screen interacts with each other. </a:t>
            </a:r>
          </a:p>
          <a:p>
            <a:pPr lvl="0">
              <a:spcBef>
                <a:spcPts val="0"/>
              </a:spcBef>
              <a:buNone/>
            </a:pPr>
            <a:endParaRPr dirty="0"/>
          </a:p>
        </p:txBody>
      </p:sp>
      <p:sp>
        <p:nvSpPr>
          <p:cNvPr id="103" name="Shape 103"/>
          <p:cNvSpPr txBox="1"/>
          <p:nvPr/>
        </p:nvSpPr>
        <p:spPr>
          <a:xfrm>
            <a:off x="12601275" y="14514470"/>
            <a:ext cx="2394000" cy="749400"/>
          </a:xfrm>
          <a:prstGeom prst="rect">
            <a:avLst/>
          </a:prstGeom>
          <a:noFill/>
          <a:ln>
            <a:noFill/>
          </a:ln>
        </p:spPr>
        <p:txBody>
          <a:bodyPr lIns="91425" tIns="91425" rIns="91425" bIns="91425" anchor="t" anchorCtr="0">
            <a:noAutofit/>
          </a:bodyPr>
          <a:lstStyle/>
          <a:p>
            <a:pPr lvl="0" algn="ctr">
              <a:spcBef>
                <a:spcPts val="0"/>
              </a:spcBef>
              <a:buNone/>
            </a:pPr>
            <a:r>
              <a:rPr lang="en-US" sz="2800" b="1" dirty="0">
                <a:solidFill>
                  <a:schemeClr val="dk1"/>
                </a:solidFill>
                <a:latin typeface="Times New Roman"/>
                <a:ea typeface="Times New Roman"/>
                <a:cs typeface="Times New Roman"/>
                <a:sym typeface="Times New Roman"/>
              </a:rPr>
              <a:t>Figure 1</a:t>
            </a:r>
          </a:p>
        </p:txBody>
      </p:sp>
      <p:sp>
        <p:nvSpPr>
          <p:cNvPr id="104" name="Shape 104"/>
          <p:cNvSpPr txBox="1"/>
          <p:nvPr/>
        </p:nvSpPr>
        <p:spPr>
          <a:xfrm>
            <a:off x="17864775" y="14696675"/>
            <a:ext cx="1923600" cy="749400"/>
          </a:xfrm>
          <a:prstGeom prst="rect">
            <a:avLst/>
          </a:prstGeom>
          <a:noFill/>
          <a:ln>
            <a:noFill/>
          </a:ln>
        </p:spPr>
        <p:txBody>
          <a:bodyPr lIns="91425" tIns="91425" rIns="91425" bIns="91425" anchor="t" anchorCtr="0">
            <a:noAutofit/>
          </a:bodyPr>
          <a:lstStyle/>
          <a:p>
            <a:pPr lvl="0">
              <a:spcBef>
                <a:spcPts val="0"/>
              </a:spcBef>
              <a:buNone/>
            </a:pPr>
            <a:r>
              <a:rPr lang="en-US" sz="2800" b="1" dirty="0">
                <a:solidFill>
                  <a:schemeClr val="dk1"/>
                </a:solidFill>
                <a:latin typeface="Times New Roman"/>
                <a:ea typeface="Times New Roman"/>
                <a:cs typeface="Times New Roman"/>
                <a:sym typeface="Times New Roman"/>
              </a:rPr>
              <a:t>Figure 2</a:t>
            </a:r>
          </a:p>
          <a:p>
            <a:pPr lvl="0">
              <a:spcBef>
                <a:spcPts val="0"/>
              </a:spcBef>
              <a:buNone/>
            </a:pPr>
            <a:endParaRPr sz="2800" dirty="0">
              <a:solidFill>
                <a:schemeClr val="dk1"/>
              </a:solidFill>
              <a:latin typeface="Times New Roman"/>
              <a:ea typeface="Times New Roman"/>
              <a:cs typeface="Times New Roman"/>
              <a:sym typeface="Times New Roman"/>
            </a:endParaRPr>
          </a:p>
        </p:txBody>
      </p:sp>
      <p:sp>
        <p:nvSpPr>
          <p:cNvPr id="105" name="Shape 105"/>
          <p:cNvSpPr txBox="1"/>
          <p:nvPr/>
        </p:nvSpPr>
        <p:spPr>
          <a:xfrm>
            <a:off x="15301550" y="19813037"/>
            <a:ext cx="1923600" cy="749400"/>
          </a:xfrm>
          <a:prstGeom prst="rect">
            <a:avLst/>
          </a:prstGeom>
          <a:noFill/>
          <a:ln>
            <a:noFill/>
          </a:ln>
        </p:spPr>
        <p:txBody>
          <a:bodyPr lIns="91425" tIns="91425" rIns="91425" bIns="91425" anchor="t" anchorCtr="0">
            <a:noAutofit/>
          </a:bodyPr>
          <a:lstStyle/>
          <a:p>
            <a:pPr lvl="0" algn="ctr" rtl="0">
              <a:spcBef>
                <a:spcPts val="0"/>
              </a:spcBef>
              <a:buNone/>
            </a:pPr>
            <a:r>
              <a:rPr lang="en-US" sz="2800" b="1" dirty="0">
                <a:solidFill>
                  <a:schemeClr val="dk1"/>
                </a:solidFill>
                <a:latin typeface="Times New Roman"/>
                <a:ea typeface="Times New Roman"/>
                <a:cs typeface="Times New Roman"/>
                <a:sym typeface="Times New Roman"/>
              </a:rPr>
              <a:t>Figure 3</a:t>
            </a:r>
          </a:p>
          <a:p>
            <a:pPr lvl="0" rtl="0">
              <a:spcBef>
                <a:spcPts val="0"/>
              </a:spcBef>
              <a:buNone/>
            </a:pPr>
            <a:endParaRPr sz="280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theme/theme1.xml><?xml version="1.0" encoding="utf-8"?>
<a:theme xmlns:a="http://schemas.openxmlformats.org/drawingml/2006/main" name="poster-template-2x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612</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poster-template-2x3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Desai, Raj</dc:creator>
  <cp:lastModifiedBy>Desai, Raj</cp:lastModifiedBy>
  <cp:revision>3</cp:revision>
  <dcterms:modified xsi:type="dcterms:W3CDTF">2016-05-04T17:52:37Z</dcterms:modified>
</cp:coreProperties>
</file>