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F9251-4E31-4841-B69B-20217D6199AB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6A98-38A5-4D6D-B49C-BAE1DD6CC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0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8500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499" cy="4181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4689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499" cy="4181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018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3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98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63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1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499" cy="4181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36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499" cy="41814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01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8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6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3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2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7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33450" y="4416425"/>
            <a:ext cx="5143500" cy="418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971925" y="8832850"/>
            <a:ext cx="3038400" cy="463500"/>
          </a:xfrm>
          <a:prstGeom prst="rect">
            <a:avLst/>
          </a:prstGeom>
        </p:spPr>
        <p:txBody>
          <a:bodyPr lIns="93150" tIns="46575" rIns="93150" bIns="465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2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85800" y="93663"/>
            <a:ext cx="7772400" cy="6154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38099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38099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85800" y="93663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38099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3809999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 rot="5400000">
            <a:off x="4409281" y="2199481"/>
            <a:ext cx="6154736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 rot="5400000">
            <a:off x="446881" y="332581"/>
            <a:ext cx="6154736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 rot="5400000">
            <a:off x="2019299" y="-190500"/>
            <a:ext cx="5105399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xx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685800" y="6324600"/>
            <a:ext cx="7772400" cy="0"/>
          </a:xfrm>
          <a:prstGeom prst="straightConnector1">
            <a:avLst/>
          </a:prstGeom>
          <a:noFill/>
          <a:ln w="38100" cap="flat" cmpd="sng">
            <a:solidFill>
              <a:srgbClr val="0042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" name="Shape 14"/>
          <p:cNvSpPr txBox="1"/>
          <p:nvPr/>
        </p:nvSpPr>
        <p:spPr>
          <a:xfrm>
            <a:off x="2690811" y="6367462"/>
            <a:ext cx="3809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Presentation for Senior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Day, Year</a:t>
            </a: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10300" y="6410325"/>
            <a:ext cx="2176462" cy="3365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jdesai@mail.usf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antoninus@mail.usf.edu" TargetMode="External"/><Relationship Id="rId4" Type="http://schemas.openxmlformats.org/officeDocument/2006/relationships/hyperlink" Target="mailto:nwagbuo@mail.usf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ww.w3school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www.tutorialpoin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sym typeface="Arial"/>
              </a:rPr>
              <a:t>1</a:t>
            </a:fld>
            <a:r>
              <a:rPr lang="en-US" sz="1200" b="1" i="0" u="none" strike="noStrike" cap="none" dirty="0">
                <a:solidFill>
                  <a:schemeClr val="dk1"/>
                </a:solidFill>
                <a:sym typeface="Arial"/>
              </a:rPr>
              <a:t> of </a:t>
            </a:r>
            <a:r>
              <a:rPr lang="en-US" sz="1200" b="1" dirty="0" smtClean="0">
                <a:solidFill>
                  <a:schemeClr val="dk1"/>
                </a:solidFill>
              </a:rPr>
              <a:t>15</a:t>
            </a:r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47650" y="2464325"/>
            <a:ext cx="86487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4200"/>
              </a:buClr>
              <a:buSzPct val="25000"/>
              <a:buFont typeface="Arial"/>
              <a:buNone/>
            </a:pPr>
            <a:r>
              <a:rPr lang="en-US" sz="4500" b="1" dirty="0">
                <a:solidFill>
                  <a:srgbClr val="004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Notepad Application - </a:t>
            </a:r>
            <a:r>
              <a:rPr lang="en-US" sz="4500" b="1" dirty="0">
                <a:solidFill>
                  <a:srgbClr val="0042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Trunica</a:t>
            </a:r>
            <a:endParaRPr lang="en-US" sz="4500" b="1" dirty="0">
              <a:solidFill>
                <a:srgbClr val="0042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758400" y="3911487"/>
            <a:ext cx="7627200" cy="1770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 Desai, David O.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Nwagbuo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Antoninus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Lamptey</a:t>
            </a:r>
            <a:endParaRPr lang="en-US"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 Florida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Tampa, FL 33620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rajdesai@mail.usf.edu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nwagbuo@mail.usf.edu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antoninus@mail.usf.edu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3850" y="701275"/>
            <a:ext cx="1656299" cy="16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Design/Specification cont.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10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1" y="1081250"/>
            <a:ext cx="3858125" cy="27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4388025" y="1366175"/>
            <a:ext cx="3953700" cy="8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A screenshot of the plugins that were utilized to design the application.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Implementation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11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00" y="1014075"/>
            <a:ext cx="4945799" cy="245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450" y="3465225"/>
            <a:ext cx="4899750" cy="27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5274700" y="1130925"/>
            <a:ext cx="3655200" cy="8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This segment of code shows the implementation of adding a new note.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29200" y="4549100"/>
            <a:ext cx="3655200" cy="8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segment of code shows the implementation of editing a currently existing note in the user’s application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40075" y="121462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Implementation (cont.)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12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50" y="959649"/>
            <a:ext cx="8873300" cy="33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51" y="4582276"/>
            <a:ext cx="5912874" cy="105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143250" y="4624250"/>
            <a:ext cx="2859000" cy="10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Figures 4 &amp; 5: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Both of these segment of codes show the implementation of the local and remote databases.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and Future Work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app is serves many purposes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Note taking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Sharing of experiences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Location Targeting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Free to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Possible Future additions: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Report System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Direct sending to people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Different forms of media for notes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b="1" dirty="0"/>
          </a:p>
          <a:p>
            <a:pPr marL="457200" lvl="0" indent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13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Live Demonstration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14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32475" y="2210625"/>
            <a:ext cx="7772400" cy="87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Thanks for watching!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15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dk1"/>
                </a:solidFill>
                <a:sym typeface="Arial"/>
              </a:rPr>
              <a:t>2</a:t>
            </a:fld>
            <a:r>
              <a:rPr lang="en-US" sz="1200" b="1" i="0" u="none" dirty="0">
                <a:solidFill>
                  <a:schemeClr val="dk1"/>
                </a:solidFill>
                <a:sym typeface="Arial"/>
              </a:rPr>
              <a:t> of </a:t>
            </a:r>
            <a:r>
              <a:rPr lang="en-US" sz="1200" b="1" dirty="0" smtClean="0">
                <a:solidFill>
                  <a:schemeClr val="dk1"/>
                </a:solidFill>
              </a:rPr>
              <a:t>15</a:t>
            </a:r>
            <a:endParaRPr lang="en-US" sz="1200" b="1" i="0" u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00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rPr>
              <a:t>Acknowledgments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Thanks to Dr. Kenneth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Christensen, who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provided valuable advice and helped us think of unique ideas relating to our project.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Thanks to Mr. Brad Lawrence, CEO of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Trunica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Sources Used for Project: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Times New Roman"/>
            </a:pPr>
            <a:r>
              <a:rPr lang="en-US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www.w3schools.com</a:t>
            </a:r>
          </a:p>
          <a:p>
            <a:pPr marL="914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Times New Roman"/>
            </a:pPr>
            <a:r>
              <a:rPr lang="en-US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www.tutorialpoint.com</a:t>
            </a:r>
            <a:r>
              <a:rPr lang="en-US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84212" y="6386512"/>
            <a:ext cx="2200275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>
                <a:solidFill>
                  <a:schemeClr val="dk1"/>
                </a:solidFill>
                <a:sym typeface="Arial"/>
              </a:rPr>
              <a:t>3</a:t>
            </a:fld>
            <a:r>
              <a:rPr lang="en-US" sz="1200" b="1" i="0" u="none" dirty="0">
                <a:solidFill>
                  <a:schemeClr val="dk1"/>
                </a:solidFill>
                <a:sym typeface="Arial"/>
              </a:rPr>
              <a:t> of </a:t>
            </a:r>
            <a:r>
              <a:rPr lang="en-US" sz="1200" b="1" dirty="0" smtClean="0">
                <a:solidFill>
                  <a:schemeClr val="dk1"/>
                </a:solidFill>
              </a:rPr>
              <a:t>15</a:t>
            </a:r>
            <a:endParaRPr lang="en-US" sz="1200" b="1" i="0" u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200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42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and requirements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(demonstration)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Summary and future work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20975" y="139437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Background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1106475"/>
            <a:ext cx="7772400" cy="469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Cordova?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Times New Roman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 mobile application development framework which enables users to create applications for mobile devices using CSS, HTML5, JavaScript which will be deployed on multi-platforms such as Windows,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iOS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, and Android.</a:t>
            </a:r>
          </a:p>
          <a:p>
            <a:pPr marL="0" lvl="0" indent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Geolocation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Times New Roman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Geo-location has essentially the same function as a radar where it identifies the real-world geographic location of any specific object. It would also provide the correct positioning of where a specific item is found.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WebSQL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Times New Roman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 web page API which is used for storing data in databases.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WebSQL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is used as the local database for our application.</a:t>
            </a:r>
          </a:p>
          <a:p>
            <a:pPr marL="0" lvl="0" indent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Azure?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Times New Roman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 cloud computing platform created by Microsoft. Azure is used as the remote database for our application.</a:t>
            </a:r>
          </a:p>
          <a:p>
            <a:pPr marL="0" lvl="0" indent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r>
              <a:rPr lang="en-US" dirty="0"/>
              <a:t> of </a:t>
            </a:r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Problem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 b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 can we know what other people have noted at a specific location?”</a:t>
            </a:r>
          </a:p>
          <a:p>
            <a:pPr lvl="0" algn="ctr" rtl="0">
              <a:spcBef>
                <a:spcPts val="0"/>
              </a:spcBef>
              <a:buNone/>
            </a:pPr>
            <a:endParaRPr sz="3000" b="0" dirty="0">
              <a:solidFill>
                <a:srgbClr val="FF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endParaRPr sz="3000" b="0" dirty="0">
              <a:solidFill>
                <a:srgbClr val="FF0000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5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150" y="2450625"/>
            <a:ext cx="3336125" cy="33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 dirty="0"/>
              <a:t>Requirements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448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1. To develop a mobile application in Apache Cordova that will function as a notepad. 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 Each note should have a location (geo-tag) attached to it.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3. The application will have a privacy lock where the user decides whether or not to allow other users at a given location to access their notes.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6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Requirements cont.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4. The notes saved in the notepad application would be pushed to the cloud (Azure cloud database).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5. Users should be able to access any notes in a given radius of 1-30 miles.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6. The user should be able to write the note from anywhere and attach any location to it.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b="1" dirty="0" smtClean="0"/>
              <a:t>7 of 15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Design/Specification 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Development Environment: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58333"/>
              <a:buFont typeface="Times New Roman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Apache Cordova </a:t>
            </a: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75000"/>
              <a:buFont typeface="Times New Roman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Visual Studio 2015</a:t>
            </a:r>
          </a:p>
          <a:p>
            <a:pPr marL="0" lvl="0" indent="-698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Languages/Databases: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58333"/>
              <a:buFont typeface="Arial"/>
              <a:buChar char="●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HTML And CSS 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58333"/>
              <a:buFont typeface="Arial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58333"/>
              <a:buFont typeface="Arial"/>
              <a:buChar char="●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75000"/>
              <a:buFont typeface="Arial"/>
              <a:buChar char="●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WebSQL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DADAD"/>
              </a:buClr>
              <a:buSzPct val="75000"/>
              <a:buFont typeface="Arial"/>
              <a:buChar char="●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Microsoft Azure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8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800" y="93661"/>
            <a:ext cx="77724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Design/Specification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main problem of this project can be split up into 3 separate modules:</a:t>
            </a:r>
          </a:p>
          <a:p>
            <a:pPr marL="457200" lvl="0" indent="-317500">
              <a:lnSpc>
                <a:spcPct val="115000"/>
              </a:lnSpc>
              <a:spcAft>
                <a:spcPts val="1600"/>
              </a:spcAft>
              <a:buClr>
                <a:srgbClr val="ADADAD"/>
              </a:buClr>
              <a:buSzPct val="58333"/>
              <a:buFont typeface="Arial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Creating and attach a location to that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note.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>
              <a:lnSpc>
                <a:spcPct val="115000"/>
              </a:lnSpc>
              <a:spcAft>
                <a:spcPts val="1600"/>
              </a:spcAft>
              <a:buClr>
                <a:srgbClr val="ADADAD"/>
              </a:buClr>
              <a:buSzPct val="58333"/>
              <a:buFont typeface="Arial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Publishing the note to a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cloud.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>
              <a:lnSpc>
                <a:spcPct val="115000"/>
              </a:lnSpc>
              <a:spcAft>
                <a:spcPts val="1600"/>
              </a:spcAft>
              <a:buClr>
                <a:srgbClr val="ADADAD"/>
              </a:buClr>
              <a:buSzPct val="58333"/>
              <a:buFont typeface="Arial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Retrieving note with attached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location.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84212" y="6386512"/>
            <a:ext cx="2200200" cy="304799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b="1"/>
              <a:t>9</a:t>
            </a:fld>
            <a:r>
              <a:rPr lang="en-US" b="1" dirty="0"/>
              <a:t> of </a:t>
            </a:r>
            <a:r>
              <a:rPr lang="en-US" b="1" dirty="0" smtClean="0"/>
              <a:t>15</a:t>
            </a:r>
            <a:endParaRPr lang="en-US" b="1" dirty="0"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312" y="4007225"/>
            <a:ext cx="5496505" cy="22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0GBASE-T">
  <a:themeElements>
    <a:clrScheme name="10GBASE-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598</Words>
  <Application>Microsoft Office PowerPoint</Application>
  <PresentationFormat>On-screen Show (4:3)</PresentationFormat>
  <Paragraphs>117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10GBASE-T</vt:lpstr>
      <vt:lpstr>PowerPoint Presentation</vt:lpstr>
      <vt:lpstr>Acknowledgments</vt:lpstr>
      <vt:lpstr>Agenda</vt:lpstr>
      <vt:lpstr>Background</vt:lpstr>
      <vt:lpstr>Problem </vt:lpstr>
      <vt:lpstr>Requirements</vt:lpstr>
      <vt:lpstr>Requirements cont.</vt:lpstr>
      <vt:lpstr>Design/Specification </vt:lpstr>
      <vt:lpstr>Design/Specification</vt:lpstr>
      <vt:lpstr>Design/Specification cont.</vt:lpstr>
      <vt:lpstr>Implementation</vt:lpstr>
      <vt:lpstr>Implementation (cont.)</vt:lpstr>
      <vt:lpstr>Summary and Future Work</vt:lpstr>
      <vt:lpstr>Live Demonstration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Raj</dc:creator>
  <cp:lastModifiedBy>Desai, Raj</cp:lastModifiedBy>
  <cp:revision>3</cp:revision>
  <cp:lastPrinted>2016-05-04T18:31:32Z</cp:lastPrinted>
  <dcterms:modified xsi:type="dcterms:W3CDTF">2016-05-04T18:33:16Z</dcterms:modified>
</cp:coreProperties>
</file>