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9C90-421C-4E61-A843-F6C4ABBCF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89CB5-C49C-4028-9062-518DC181F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8B2D3-2A78-4FD8-8AF2-C02C38FF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3091-6652-418F-80F3-2E248F6D2019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2BC85-0656-4F23-A4F6-2163A0CF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C41B6-A5F0-48DD-A850-641F2F0F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490F-310C-48B8-BA9D-5854DD331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61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FEEE-C7D9-4D17-8BDD-C1E4C899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CBE43-218E-4C48-BFAD-E8390BD1E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8386C-1370-4F30-A1FE-D4088C00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3091-6652-418F-80F3-2E248F6D2019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6931D-369E-4DD2-A4AB-A531D392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6A09E-74A1-4868-B815-C54E4B1E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490F-310C-48B8-BA9D-5854DD331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71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FAA32-901F-413E-9D67-5EECBCA00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FD31D-6361-4F3B-8B7A-FEAD6AAAE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853A4-859B-4F23-816A-3A1D4D58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3091-6652-418F-80F3-2E248F6D2019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B588D-4C02-42F8-92C4-462B8A6E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0498-CEF1-4C72-A66F-9176DBD2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490F-310C-48B8-BA9D-5854DD331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43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73A2-5464-44CA-8BF3-A983AEFA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6E58-532E-41B5-9702-F15B5EFA5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C72CD-6A99-45E2-BC79-3BAF208D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3091-6652-418F-80F3-2E248F6D2019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8730B-6B50-4D78-93D9-C89B0631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B952B-F66B-459B-90ED-FDDD67A23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490F-310C-48B8-BA9D-5854DD331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12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6FED-B152-4CCD-80F8-123E6F94E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1B2AB-8D3C-4AC7-9185-DE675A473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E989B-249A-4BEE-BD20-613945E1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3091-6652-418F-80F3-2E248F6D2019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038E2-B5F8-42C3-8DBD-4B2856D9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ED575-AE7C-481D-8782-58117E1F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490F-310C-48B8-BA9D-5854DD331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6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7854-D2D4-4CDB-8D8B-39647E2C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5132-D154-406F-B8C1-836A17105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DBD82-550E-4293-94B3-2EEFB867C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16176-8771-41CA-AB33-4691E4D4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3091-6652-418F-80F3-2E248F6D2019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78179-CC0A-464E-8B30-2CA0FC7C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65ECB-D1A4-4F9A-A94B-0DAC0A60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490F-310C-48B8-BA9D-5854DD331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87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02F5-A211-4191-AB0B-50A97026A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C133C-C7B5-40EC-AC57-688E55F69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93DC1-0150-4C74-A3AF-5B5A90286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90C55-599F-43D3-8433-12BBD5E9E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3307E-41D0-42E2-98D3-6806E8983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8826B-BF10-48DF-A6A7-057A247D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3091-6652-418F-80F3-2E248F6D2019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95204-6AA5-40A3-82E1-B7C5115B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D6BCA-58DF-402B-9FEB-535BCF22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490F-310C-48B8-BA9D-5854DD331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42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3BE2-4D3C-479B-BD55-B768AE07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1611B-6B44-4AA8-B212-05D5601A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3091-6652-418F-80F3-2E248F6D2019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37CA8-7253-4EAD-B220-693C778A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FD365-8F18-4289-A6C5-E02F7F36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490F-310C-48B8-BA9D-5854DD331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76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12ECC-9F59-4FF4-AEA0-6128D548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3091-6652-418F-80F3-2E248F6D2019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CD422-144D-41D0-967D-1177DE73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BE9E1-0ED9-4CE5-A793-B92CB31E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490F-310C-48B8-BA9D-5854DD331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45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B817-BD84-4E75-ADF0-81771390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2AD58-3F36-42E5-A53B-167479A52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2752D-B1D7-4305-B9D6-8E0DC13D1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C0A11-C715-4B0B-BBC4-4DC1E997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3091-6652-418F-80F3-2E248F6D2019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97107-1A4C-424F-A719-DC4C41C7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98B4A-83D1-4E14-AED9-7B4BB84D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490F-310C-48B8-BA9D-5854DD331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86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1BC3-3368-4D91-BB00-787846F3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4D525-7D42-4015-8DF8-CF7DB2AE5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B48C1-391A-498D-BDF0-61D39E5D8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29D54-6CFD-4EB2-ACAF-84E4B84F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3091-6652-418F-80F3-2E248F6D2019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111A4-3356-4FE9-96E8-5EAA5E16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4037A-8C20-4BBB-9EC5-B3B9A604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490F-310C-48B8-BA9D-5854DD331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88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D8704-3444-40B4-A060-D2C08604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7A728-2D02-40AE-9503-CDE8731F1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6BB6-0417-4D90-ACBA-14519674F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3091-6652-418F-80F3-2E248F6D2019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2A445-284C-43FC-8FEA-80CFEE9A8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7C0D4-9E2A-494C-BA4C-FEC6EB3A8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1490F-310C-48B8-BA9D-5854DD331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60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veriq.com/" TargetMode="External"/><Relationship Id="rId2" Type="http://schemas.openxmlformats.org/officeDocument/2006/relationships/hyperlink" Target="http://www.geeksforgeek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www.tutorialdos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455612-E4B1-4577-B66B-5BBC69A56626}"/>
              </a:ext>
            </a:extLst>
          </p:cNvPr>
          <p:cNvSpPr txBox="1">
            <a:spLocks/>
          </p:cNvSpPr>
          <p:nvPr/>
        </p:nvSpPr>
        <p:spPr>
          <a:xfrm>
            <a:off x="7024798" y="1280993"/>
            <a:ext cx="4831536" cy="14436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000000"/>
                </a:solidFill>
                <a:latin typeface="Candara" panose="020E0502030303020204" pitchFamily="34" charset="0"/>
              </a:rPr>
              <a:t>School Billing System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BB608E-BC37-41C1-A354-12770E0DD18D}"/>
              </a:ext>
            </a:extLst>
          </p:cNvPr>
          <p:cNvSpPr txBox="1">
            <a:spLocks/>
          </p:cNvSpPr>
          <p:nvPr/>
        </p:nvSpPr>
        <p:spPr>
          <a:xfrm>
            <a:off x="7024798" y="3188985"/>
            <a:ext cx="4805691" cy="25050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b="1">
                <a:solidFill>
                  <a:srgbClr val="000000"/>
                </a:solidFill>
              </a:rPr>
              <a:t>Group Members: 3</a:t>
            </a:r>
            <a:r>
              <a:rPr lang="en-IN" sz="2800" b="1" baseline="30000">
                <a:solidFill>
                  <a:srgbClr val="000000"/>
                </a:solidFill>
              </a:rPr>
              <a:t>rd</a:t>
            </a:r>
            <a:r>
              <a:rPr lang="en-IN" sz="2800" b="1">
                <a:solidFill>
                  <a:srgbClr val="000000"/>
                </a:solidFill>
              </a:rPr>
              <a:t> Sem, ISE</a:t>
            </a:r>
          </a:p>
          <a:p>
            <a:pPr algn="l"/>
            <a:r>
              <a:rPr lang="en-IN" sz="2800">
                <a:solidFill>
                  <a:srgbClr val="000000"/>
                </a:solidFill>
              </a:rPr>
              <a:t>Aadarsh Raj</a:t>
            </a:r>
          </a:p>
          <a:p>
            <a:pPr algn="l"/>
            <a:r>
              <a:rPr lang="en-IN" sz="2800">
                <a:solidFill>
                  <a:srgbClr val="000000"/>
                </a:solidFill>
              </a:rPr>
              <a:t>Divyang Awasthi</a:t>
            </a:r>
          </a:p>
          <a:p>
            <a:pPr algn="l"/>
            <a:r>
              <a:rPr lang="en-IN" sz="2800">
                <a:solidFill>
                  <a:srgbClr val="000000"/>
                </a:solidFill>
              </a:rPr>
              <a:t>Rishabh Anand</a:t>
            </a:r>
          </a:p>
          <a:p>
            <a:pPr algn="l"/>
            <a:r>
              <a:rPr lang="en-IN" sz="2800">
                <a:solidFill>
                  <a:srgbClr val="000000"/>
                </a:solidFill>
              </a:rPr>
              <a:t>Shikhar Jaiswal</a:t>
            </a:r>
            <a:endParaRPr lang="en-IN" sz="28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5F30F-214F-4B80-921E-FEE75543D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7" t="9405" r="1389" b="10641"/>
          <a:stretch/>
        </p:blipFill>
        <p:spPr>
          <a:xfrm>
            <a:off x="335666" y="1280993"/>
            <a:ext cx="5908138" cy="4980911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glow rad="63500">
              <a:schemeClr val="accent4">
                <a:lumMod val="20000"/>
                <a:lumOff val="80000"/>
                <a:alpha val="40000"/>
              </a:schemeClr>
            </a:glow>
            <a:outerShdw blurRad="203200" dist="63500" dir="12420000" sx="44000" sy="44000" algn="ctr" rotWithShape="0">
              <a:srgbClr val="000000">
                <a:alpha val="43137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1331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8902-7F21-45A3-9086-B59A60671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666" y="2793184"/>
            <a:ext cx="8265331" cy="1271631"/>
          </a:xfrm>
        </p:spPr>
        <p:txBody>
          <a:bodyPr>
            <a:noAutofit/>
          </a:bodyPr>
          <a:lstStyle/>
          <a:p>
            <a:r>
              <a:rPr lang="en-IN" sz="9600" dirty="0">
                <a:latin typeface="Modern Love" panose="04090805081005020601" pitchFamily="82" charset="0"/>
                <a:cs typeface="MV Boli" panose="0200050003020009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2312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E402-7047-49D9-9248-50D1231F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646459"/>
            <a:ext cx="8596668" cy="87901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Index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E9A8-A4C1-4AB0-B4FF-8DEEBB783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360" y="2098213"/>
            <a:ext cx="8596668" cy="4759787"/>
          </a:xfrm>
        </p:spPr>
        <p:txBody>
          <a:bodyPr>
            <a:noAutofit/>
          </a:bodyPr>
          <a:lstStyle/>
          <a:p>
            <a:r>
              <a:rPr lang="en-US" sz="3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Problem Statement</a:t>
            </a:r>
          </a:p>
          <a:p>
            <a:r>
              <a:rPr lang="en-US" sz="3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Objectives</a:t>
            </a:r>
          </a:p>
          <a:p>
            <a:r>
              <a:rPr lang="en-US" sz="3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Architectural Diagram ( Flow Chart )</a:t>
            </a:r>
          </a:p>
          <a:p>
            <a:r>
              <a:rPr lang="en-US" sz="3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Algorithm</a:t>
            </a:r>
          </a:p>
          <a:p>
            <a:r>
              <a:rPr lang="en-US" sz="3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Result Analysis</a:t>
            </a:r>
          </a:p>
          <a:p>
            <a:r>
              <a:rPr lang="en-US" sz="3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Conclusion</a:t>
            </a:r>
          </a:p>
          <a:p>
            <a:r>
              <a:rPr lang="en-US" sz="3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References</a:t>
            </a:r>
            <a:endParaRPr lang="en-IN" sz="3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206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F106-B1FB-433E-BA03-84AA7775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64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/>
              <a:t>Problem Statement/Introduction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239A0-FE44-435C-A6E2-2AEF39B14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9304"/>
            <a:ext cx="10515600" cy="32722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4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parajita" panose="02020603050405020304" pitchFamily="18" charset="0"/>
              </a:rPr>
              <a:t>The School Billing System enables the school administration to manage and keep records of the students which includes their name, class, admission number. </a:t>
            </a:r>
          </a:p>
        </p:txBody>
      </p:sp>
    </p:spTree>
    <p:extLst>
      <p:ext uri="{BB962C8B-B14F-4D97-AF65-F5344CB8AC3E}">
        <p14:creationId xmlns:p14="http://schemas.microsoft.com/office/powerpoint/2010/main" val="416834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2A85-AB33-4013-ACF5-68E51291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B782-0893-4A4D-8EEF-976E20461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754" y="1790064"/>
            <a:ext cx="8596668" cy="4610736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IN" sz="8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It helps in managing the database of students efficiently.</a:t>
            </a:r>
          </a:p>
          <a:p>
            <a:pPr>
              <a:lnSpc>
                <a:spcPct val="120000"/>
              </a:lnSpc>
            </a:pPr>
            <a:r>
              <a:rPr lang="en-IN" sz="8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This program decreases the human errors in fee calculation.</a:t>
            </a:r>
          </a:p>
          <a:p>
            <a:pPr>
              <a:lnSpc>
                <a:spcPct val="120000"/>
              </a:lnSpc>
            </a:pPr>
            <a:r>
              <a:rPr lang="en-IN" sz="8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It reduces the paperwork and hence helps in saving the environment.</a:t>
            </a: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2195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7AC9-5022-42B3-BCBC-00C0645B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/>
              <a:t>Program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EBA772-B2F2-4727-A9F6-F3D06DCC9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9" b="30984"/>
          <a:stretch/>
        </p:blipFill>
        <p:spPr>
          <a:xfrm>
            <a:off x="1584335" y="1453222"/>
            <a:ext cx="9023330" cy="5809891"/>
          </a:xfrm>
        </p:spPr>
      </p:pic>
    </p:spTree>
    <p:extLst>
      <p:ext uri="{BB962C8B-B14F-4D97-AF65-F5344CB8AC3E}">
        <p14:creationId xmlns:p14="http://schemas.microsoft.com/office/powerpoint/2010/main" val="335491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C273-9D04-4DEF-98A1-3C55D5EF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624977"/>
            <a:ext cx="8596668" cy="793072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B6D65-EB9C-40B9-85CC-74E71C3EE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586" y="1673834"/>
            <a:ext cx="9890828" cy="4426024"/>
          </a:xfrm>
        </p:spPr>
        <p:txBody>
          <a:bodyPr>
            <a:normAutofit/>
          </a:bodyPr>
          <a:lstStyle/>
          <a:p>
            <a:r>
              <a:rPr lang="en-US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Step-1-&gt; Start</a:t>
            </a:r>
          </a:p>
          <a:p>
            <a:r>
              <a:rPr lang="en-US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Step-2-&gt; Enter the current date and month as the fee and 	        fine would be calculated accordingly</a:t>
            </a:r>
          </a:p>
          <a:p>
            <a:r>
              <a:rPr lang="en-US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Functions Used:</a:t>
            </a:r>
          </a:p>
          <a:p>
            <a:r>
              <a:rPr lang="en-US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ADD RECORD--&gt;</a:t>
            </a:r>
          </a:p>
          <a:p>
            <a:pPr marL="0" indent="0">
              <a:buNone/>
            </a:pPr>
            <a:r>
              <a:rPr lang="en-US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  	Add record of the students</a:t>
            </a:r>
          </a:p>
          <a:p>
            <a:r>
              <a:rPr lang="en-US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MODIFYING RECORD--&gt;</a:t>
            </a:r>
          </a:p>
          <a:p>
            <a:pPr marL="0" indent="0">
              <a:buNone/>
            </a:pPr>
            <a:r>
              <a:rPr lang="en-US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	Select an option to modify the details of the record 	using name OR name, class and roll no.</a:t>
            </a:r>
          </a:p>
        </p:txBody>
      </p:sp>
    </p:spTree>
    <p:extLst>
      <p:ext uri="{BB962C8B-B14F-4D97-AF65-F5344CB8AC3E}">
        <p14:creationId xmlns:p14="http://schemas.microsoft.com/office/powerpoint/2010/main" val="28532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C273-9D04-4DEF-98A1-3C55D5EF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617917"/>
            <a:ext cx="8596668" cy="793072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/>
              <a:t>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A2C49-7B9A-4F37-A803-D06EFA081134}"/>
              </a:ext>
            </a:extLst>
          </p:cNvPr>
          <p:cNvSpPr txBox="1"/>
          <p:nvPr/>
        </p:nvSpPr>
        <p:spPr>
          <a:xfrm>
            <a:off x="664722" y="1710197"/>
            <a:ext cx="7543800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SEARCHING RECORD--&gt;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Select an option to search the record 	using name OR class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DELETING RECORD--&gt;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Enter the name of the student to delete 	the record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CALCULATING FEE--&gt;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	Enter the name, class, roll no. and the 	month  till which fee has to be paid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EXIT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550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BE62-2BBF-46C7-9243-09274DCB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5962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BA121-71BD-475C-9FB5-E6D3B315D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146" y="1773027"/>
            <a:ext cx="9857064" cy="4622820"/>
          </a:xfrm>
        </p:spPr>
        <p:txBody>
          <a:bodyPr>
            <a:noAutofit/>
          </a:bodyPr>
          <a:lstStyle/>
          <a:p>
            <a:r>
              <a:rPr lang="en-IN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This program provides complete automation of all operations.</a:t>
            </a:r>
          </a:p>
          <a:p>
            <a:r>
              <a:rPr lang="en-IN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It can be operated very easily. There is no need to recruit extra dedicated person or equipment to handle this application.</a:t>
            </a:r>
          </a:p>
          <a:p>
            <a:r>
              <a:rPr lang="en-IN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It provides user friendly function. Though we have already added many features to this application, this application can be made more flexible and professional.</a:t>
            </a:r>
          </a:p>
        </p:txBody>
      </p:sp>
    </p:spTree>
    <p:extLst>
      <p:ext uri="{BB962C8B-B14F-4D97-AF65-F5344CB8AC3E}">
        <p14:creationId xmlns:p14="http://schemas.microsoft.com/office/powerpoint/2010/main" val="134696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7647-A458-4C54-8076-9AC4AAC2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1977"/>
            <a:ext cx="10515600" cy="1325563"/>
          </a:xfrm>
        </p:spPr>
        <p:txBody>
          <a:bodyPr/>
          <a:lstStyle/>
          <a:p>
            <a:pPr algn="ctr"/>
            <a:r>
              <a:rPr lang="en-IN" sz="5400" b="1" dirty="0"/>
              <a:t>References</a:t>
            </a:r>
            <a:br>
              <a:rPr lang="en-IN" b="1" dirty="0"/>
            </a:b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1325-D602-40C6-B3FF-794425F3D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45" y="2084027"/>
            <a:ext cx="8596668" cy="43576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000" u="sng" dirty="0">
              <a:latin typeface="+mj-lt"/>
              <a:hlinkClick r:id="rId2"/>
            </a:endParaRPr>
          </a:p>
          <a:p>
            <a:pPr marL="0" indent="0">
              <a:buNone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RVITM Modules For Data Structures &amp; Applications    (18CS32)</a:t>
            </a:r>
          </a:p>
          <a:p>
            <a:pPr marL="0" indent="0">
              <a:buNone/>
            </a:pPr>
            <a:endParaRPr lang="en-IN" dirty="0">
              <a:hlinkClick r:id="rId2"/>
            </a:endParaRPr>
          </a:p>
          <a:p>
            <a:pPr marL="0" indent="0">
              <a:buNone/>
            </a:pPr>
            <a:endParaRPr lang="en-IN" dirty="0">
              <a:hlinkClick r:id="rId2"/>
            </a:endParaRPr>
          </a:p>
          <a:p>
            <a:r>
              <a:rPr lang="en-IN" dirty="0">
                <a:hlinkClick r:id="rId2"/>
              </a:rPr>
              <a:t>www.geeksforgeeks.org</a:t>
            </a:r>
            <a:endParaRPr lang="en-IN" dirty="0"/>
          </a:p>
          <a:p>
            <a:r>
              <a:rPr lang="en-IN" dirty="0">
                <a:hlinkClick r:id="rId3"/>
              </a:rPr>
              <a:t>www.overiq.com</a:t>
            </a:r>
            <a:endParaRPr lang="en-IN" dirty="0"/>
          </a:p>
          <a:p>
            <a:r>
              <a:rPr lang="en-IN" dirty="0">
                <a:hlinkClick r:id="rId4"/>
              </a:rPr>
              <a:t>www.tutorialdost.com</a:t>
            </a:r>
            <a:endParaRPr lang="en-IN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Books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Let Us C </a:t>
            </a:r>
            <a:r>
              <a:rPr lang="en-IN" dirty="0"/>
              <a:t>- </a:t>
            </a:r>
            <a:r>
              <a:rPr lang="en-IN" b="0" i="0" dirty="0">
                <a:solidFill>
                  <a:srgbClr val="70757A"/>
                </a:solidFill>
                <a:effectLst/>
                <a:latin typeface="arial" panose="020B0604020202020204" pitchFamily="34" charset="0"/>
              </a:rPr>
              <a:t>Yashavant Kanetkar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9A435E-2170-43BD-9677-6CEC5E2BE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545" y="3429000"/>
            <a:ext cx="1570916" cy="640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0526B1-C9FB-4102-AC8F-7500049A37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545" y="1833682"/>
            <a:ext cx="1733819" cy="77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159</TotalTime>
  <Words>313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Microsoft JhengHei UI Light</vt:lpstr>
      <vt:lpstr>arial</vt:lpstr>
      <vt:lpstr>arial</vt:lpstr>
      <vt:lpstr>Calibri</vt:lpstr>
      <vt:lpstr>Calibri Light</vt:lpstr>
      <vt:lpstr>Candara</vt:lpstr>
      <vt:lpstr>Modern Love</vt:lpstr>
      <vt:lpstr>Trebuchet MS</vt:lpstr>
      <vt:lpstr>1_Office Theme</vt:lpstr>
      <vt:lpstr>PowerPoint Presentation</vt:lpstr>
      <vt:lpstr>Index</vt:lpstr>
      <vt:lpstr>Problem Statement/Introduction</vt:lpstr>
      <vt:lpstr>Objective</vt:lpstr>
      <vt:lpstr>Program Overview</vt:lpstr>
      <vt:lpstr>Algorithm</vt:lpstr>
      <vt:lpstr>Algorithm</vt:lpstr>
      <vt:lpstr>Conclusion</vt:lpstr>
      <vt:lpstr>References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Billing System</dc:title>
  <dc:creator>Divyang Awasthi</dc:creator>
  <cp:lastModifiedBy>Divyang Awasthi</cp:lastModifiedBy>
  <cp:revision>19</cp:revision>
  <dcterms:created xsi:type="dcterms:W3CDTF">2021-01-03T16:02:48Z</dcterms:created>
  <dcterms:modified xsi:type="dcterms:W3CDTF">2021-01-23T14:57:05Z</dcterms:modified>
</cp:coreProperties>
</file>